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tiff" Extension="tiff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430" r:id="rId2"/>
    <p:sldId id="2432" r:id="rId3"/>
    <p:sldId id="2108" r:id="rId4"/>
    <p:sldId id="2282" r:id="rId5"/>
    <p:sldId id="324" r:id="rId6"/>
    <p:sldId id="1324" r:id="rId7"/>
    <p:sldId id="349" r:id="rId8"/>
    <p:sldId id="303" r:id="rId9"/>
    <p:sldId id="2023" r:id="rId10"/>
    <p:sldId id="276" r:id="rId11"/>
    <p:sldId id="1727" r:id="rId12"/>
    <p:sldId id="2429" r:id="rId13"/>
    <p:sldId id="706" r:id="rId14"/>
    <p:sldId id="847" r:id="rId15"/>
    <p:sldId id="904" r:id="rId16"/>
    <p:sldId id="865" r:id="rId17"/>
    <p:sldId id="1656" r:id="rId18"/>
    <p:sldId id="2198" r:id="rId19"/>
    <p:sldId id="1577" r:id="rId20"/>
    <p:sldId id="243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8"/>
    <p:restoredTop sz="94646"/>
  </p:normalViewPr>
  <p:slideViewPr>
    <p:cSldViewPr snapToGrid="0">
      <p:cViewPr varScale="1">
        <p:scale>
          <a:sx n="81" d="100"/>
          <a:sy n="81" d="100"/>
        </p:scale>
        <p:origin x="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90599999999998E-2"/>
          <c:y val="4.8030999999999997E-2"/>
          <c:w val="0.8370699350234706"/>
          <c:h val="0.8714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2-9A4A-AE76-99DFB522DB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22-9A4A-AE76-99DFB522D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9090400"/>
        <c:axId val="259090960"/>
      </c:barChart>
      <c:catAx>
        <c:axId val="2590904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Mongolian Baiti" panose="03000500000000000000" pitchFamily="66" charset="0"/>
              </a:defRPr>
            </a:pPr>
            <a:endParaRPr lang="zh-CN"/>
          </a:p>
        </c:txPr>
        <c:crossAx val="259090960"/>
        <c:crosses val="autoZero"/>
        <c:auto val="1"/>
        <c:lblAlgn val="ctr"/>
        <c:lblOffset val="100"/>
        <c:noMultiLvlLbl val="1"/>
      </c:catAx>
      <c:valAx>
        <c:axId val="259090960"/>
        <c:scaling>
          <c:orientation val="minMax"/>
          <c:max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Mongolian Baiti" panose="03000500000000000000" pitchFamily="66" charset="0"/>
              </a:defRPr>
            </a:pPr>
            <a:endParaRPr lang="zh-CN"/>
          </a:p>
        </c:txPr>
        <c:crossAx val="259090400"/>
        <c:crosses val="autoZero"/>
        <c:crossBetween val="between"/>
        <c:majorUnit val="150"/>
        <c:minorUnit val="7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050">
          <a:solidFill>
            <a:schemeClr val="tx2"/>
          </a:solidFill>
          <a:latin typeface="Source Han Sans SC" panose="020B0500000000000000" pitchFamily="34" charset="-128"/>
          <a:ea typeface="Source Han Sans SC" panose="020B0500000000000000" pitchFamily="34" charset="-128"/>
          <a:cs typeface="Mongolian Baiti" panose="03000500000000000000" pitchFamily="66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9E153-5556-4478-A8C9-738C7835C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3F7AD1-F301-4452-9952-1B7FC98F3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D9519-F771-48D8-A3BD-14D50A90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28689-E52A-4271-BA9B-B5CDAD0F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548C1-FBD6-40C1-95FE-EDC78854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9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9001A-6647-47A4-AE03-CEB32706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AADB0C-F3BA-413F-90E3-CCD74D3E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227755-29E5-4D3A-BDDA-ADE21C52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861D9-A588-4778-AD17-4DECB7B7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E5F6F-AA52-4815-B929-D6209980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2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2AB5A4-527E-4B51-AB46-86E1DBDEF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688926-27DE-40CE-9DF3-28762530F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D7FE1C-2F27-42B8-9E19-E1CC3E7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F43A4-C07A-4D12-9954-461D3760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A3D3FC-F9DB-4DEA-88B3-645E0127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4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A9E5A-7CCF-44C9-8BB6-637786A0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AE1AE-142A-4F47-9DFE-558D215FE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BA48C-047B-4002-B0E2-8A531FF1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839A2-CAD3-4681-ABDC-828BF8E7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13E0-6902-46D0-B8B2-2895C655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3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4DF0A-6E36-43FD-ADED-A05F1371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52B09-25A5-4546-95B1-39250546A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C1453-B3E8-4EB6-92A5-B50E49C8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7E45A-F554-4DD8-8309-60591CB3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36C57-8D14-42CC-BF38-49C38AB4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9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B288E-C81D-493C-9208-2C2EC0FB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CE950-ED73-4988-899D-4BB1BA29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2B4EB-7770-4194-8D22-523D2BC04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2E4C5D-4D69-45FE-9BCD-5C803655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19FE6C-5497-428D-97F2-097DC54F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4AE36-87BE-41F0-A86D-B606655C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9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1DFFE-2399-44D2-873F-12EE515D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7B971-D9B4-4683-A85B-59397E0D9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43B6C5-493E-408A-8F2F-8F6CC1F80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CBEA02-4864-4E3E-BA71-1604F7295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3897E6-5275-47BA-A97B-E63AA5BE3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CDD1D-FB4B-4AC4-B12B-090BBD96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FDE5ED-306A-45C2-8359-EBFA5EBA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9CB0F5-F166-44FA-96F4-8C95A221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208A6-B9A7-405C-A822-645B615B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BA3D2D-3D2F-4DF2-A30F-5EE44AD8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E10111-ADA2-4EA6-9532-9198E23F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B1DC48-230C-4E96-A82B-7A97E00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5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2BFE33-5115-4F32-8C0B-677F95F1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EC82B-6CF9-407B-B5AF-45CAB953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6223F-42C7-4140-80A7-772C4178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2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73E91-9E48-4E2F-9564-58248D5F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DE7C5-272E-4DF2-831D-29C9E63B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2F95E-AD90-42E6-9443-E4F2F0FA8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3D11F-BB21-4077-B560-136D1990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0BE786-3E25-41F3-8CE0-F04E3833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E6DF5E-ADB8-4FCC-A3BF-5FFFFE1C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2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15E6-6111-4BD1-92F9-26305991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B86C45-73E6-45E3-847A-9E040A023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7B08AA-E6C1-4010-8CA3-77DBD6C4A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27AE83-ED57-4952-8F8E-B436EA5E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B2F124-D71C-48F6-97AB-EB07E6E4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3FC7CD-773E-4F4B-9DE9-F53BE0E1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0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0869A6-D687-4FD6-88E9-D87D1ADE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C640A8-B548-41B2-879D-6F6F6B832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83AB6-10B4-48E5-A822-C33041764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324F6-11F2-4116-97D2-0A5F31E924AC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060BA-C6FF-45D5-8238-C232C8928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E4544-ECF3-482B-A8E7-6CCBBD31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6992-63FA-4E0D-AF25-9BB1D051A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tags" Target="../tags/tag3.xml"/><Relationship Id="rId7" Type="http://schemas.openxmlformats.org/officeDocument/2006/relationships/image" Target="../media/image3.tif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tiff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4.tiff"/><Relationship Id="rId9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tags" Target="../tags/tag8.xml"/><Relationship Id="rId7" Type="http://schemas.openxmlformats.org/officeDocument/2006/relationships/image" Target="../media/image3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C678CD-BF56-B941-BA23-66F06B66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124" y="1210426"/>
            <a:ext cx="5901113" cy="69997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EED90-04E3-3C4F-AD2A-D4190930F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124" y="-228600"/>
            <a:ext cx="3810000" cy="365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E29A76-C0C7-4049-8D3E-4EAD9A734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295" y="-228600"/>
            <a:ext cx="3886200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D67FB-FF62-E148-BB5C-A4D50EC0B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00" y="3592252"/>
            <a:ext cx="2216150" cy="3020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CD3A85-B0D2-B045-AF52-D92445AD1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414" y="92826"/>
            <a:ext cx="1377952" cy="2184861"/>
          </a:xfrm>
          <a:prstGeom prst="rect">
            <a:avLst/>
          </a:prstGeom>
        </p:spPr>
      </p:pic>
      <p:sp>
        <p:nvSpPr>
          <p:cNvPr id="7" name="PA-矩形 3">
            <a:extLst>
              <a:ext uri="{FF2B5EF4-FFF2-40B4-BE49-F238E27FC236}">
                <a16:creationId xmlns:a16="http://schemas.microsoft.com/office/drawing/2014/main" id="{83D8FB83-350A-4340-BBF0-9A0A7EF7C5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05829" y="2381240"/>
            <a:ext cx="59875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sym typeface="思源黑体" panose="020B0500000000000000" pitchFamily="34" charset="-122"/>
              </a:rPr>
              <a:t>大学生涯规划</a:t>
            </a:r>
          </a:p>
        </p:txBody>
      </p:sp>
      <p:sp>
        <p:nvSpPr>
          <p:cNvPr id="8" name="PA-文本框 6">
            <a:extLst>
              <a:ext uri="{FF2B5EF4-FFF2-40B4-BE49-F238E27FC236}">
                <a16:creationId xmlns:a16="http://schemas.microsoft.com/office/drawing/2014/main" id="{7AEBDEC1-9FD5-424D-B9D6-2B5EB30CA1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23451" y="3553873"/>
            <a:ext cx="5883491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POWERPOINT TEMPLATE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4116C54-17C1-1C40-9F6B-DED9A016DCD3}"/>
              </a:ext>
            </a:extLst>
          </p:cNvPr>
          <p:cNvSpPr/>
          <p:nvPr/>
        </p:nvSpPr>
        <p:spPr>
          <a:xfrm>
            <a:off x="4655097" y="4417900"/>
            <a:ext cx="1829784" cy="584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PA-矩形 4">
            <a:extLst>
              <a:ext uri="{FF2B5EF4-FFF2-40B4-BE49-F238E27FC236}">
                <a16:creationId xmlns:a16="http://schemas.microsoft.com/office/drawing/2014/main" id="{65E07AAB-8FCF-3D4F-BC6B-383151FDF2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5097" y="4556398"/>
            <a:ext cx="1829784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演讲</a:t>
            </a:r>
            <a:r>
              <a:rPr lang="zh-CN" altLang="en-US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人：</a:t>
            </a:r>
            <a:r>
              <a:rPr lang="en-US" altLang="zh-CN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深度视觉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92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91306C-D401-804D-B55C-69EF7508ECD2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44FF6E6-8870-7946-8C45-8C0E62187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A1A7CD9-8D7E-794F-BFA3-ACFD2F8E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2EA1FF-DF72-574E-932A-62CBE38A9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22" name="TextBox 61">
              <a:extLst>
                <a:ext uri="{FF2B5EF4-FFF2-40B4-BE49-F238E27FC236}">
                  <a16:creationId xmlns:a16="http://schemas.microsoft.com/office/drawing/2014/main" id="{188F599B-DE2B-B749-846E-5C11F6598B1D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23" name="TextBox 61">
              <a:extLst>
                <a:ext uri="{FF2B5EF4-FFF2-40B4-BE49-F238E27FC236}">
                  <a16:creationId xmlns:a16="http://schemas.microsoft.com/office/drawing/2014/main" id="{C4722AA6-F4A9-B848-8B3A-86FA20CF3518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24" name="直接连接符 24">
              <a:extLst>
                <a:ext uri="{FF2B5EF4-FFF2-40B4-BE49-F238E27FC236}">
                  <a16:creationId xmlns:a16="http://schemas.microsoft.com/office/drawing/2014/main" id="{2C5B72C7-F607-7C42-9946-E0292C55811C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7">
            <a:extLst>
              <a:ext uri="{FF2B5EF4-FFF2-40B4-BE49-F238E27FC236}">
                <a16:creationId xmlns:a16="http://schemas.microsoft.com/office/drawing/2014/main" id="{E871EDCF-9D92-4C1A-8C3E-EBFE5BEC483A}"/>
              </a:ext>
            </a:extLst>
          </p:cNvPr>
          <p:cNvSpPr>
            <a:spLocks/>
          </p:cNvSpPr>
          <p:nvPr/>
        </p:nvSpPr>
        <p:spPr bwMode="auto">
          <a:xfrm flipV="1">
            <a:off x="2288657" y="2427068"/>
            <a:ext cx="2280518" cy="1001932"/>
          </a:xfrm>
          <a:custGeom>
            <a:avLst/>
            <a:gdLst>
              <a:gd name="T0" fmla="*/ 0 w 1525"/>
              <a:gd name="T1" fmla="*/ 670 h 670"/>
              <a:gd name="T2" fmla="*/ 1190 w 1525"/>
              <a:gd name="T3" fmla="*/ 670 h 670"/>
              <a:gd name="T4" fmla="*/ 1525 w 1525"/>
              <a:gd name="T5" fmla="*/ 336 h 670"/>
              <a:gd name="T6" fmla="*/ 1190 w 1525"/>
              <a:gd name="T7" fmla="*/ 0 h 670"/>
              <a:gd name="T8" fmla="*/ 0 w 1525"/>
              <a:gd name="T9" fmla="*/ 0 h 670"/>
              <a:gd name="T10" fmla="*/ 0 w 1525"/>
              <a:gd name="T11" fmla="*/ 670 h 670"/>
              <a:gd name="T12" fmla="*/ 0 w 1525"/>
              <a:gd name="T13" fmla="*/ 67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5" h="670">
                <a:moveTo>
                  <a:pt x="0" y="670"/>
                </a:moveTo>
                <a:lnTo>
                  <a:pt x="1190" y="670"/>
                </a:lnTo>
                <a:lnTo>
                  <a:pt x="1525" y="336"/>
                </a:lnTo>
                <a:lnTo>
                  <a:pt x="1190" y="0"/>
                </a:lnTo>
                <a:lnTo>
                  <a:pt x="0" y="0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70C40ED3-0DBF-4870-83B8-78A7E068DA6B}"/>
              </a:ext>
            </a:extLst>
          </p:cNvPr>
          <p:cNvSpPr>
            <a:spLocks/>
          </p:cNvSpPr>
          <p:nvPr/>
        </p:nvSpPr>
        <p:spPr bwMode="auto">
          <a:xfrm flipV="1">
            <a:off x="3123103" y="3288430"/>
            <a:ext cx="243754" cy="665463"/>
          </a:xfrm>
          <a:custGeom>
            <a:avLst/>
            <a:gdLst>
              <a:gd name="T0" fmla="*/ 41 w 69"/>
              <a:gd name="T1" fmla="*/ 126 h 188"/>
              <a:gd name="T2" fmla="*/ 66 w 69"/>
              <a:gd name="T3" fmla="*/ 157 h 188"/>
              <a:gd name="T4" fmla="*/ 35 w 69"/>
              <a:gd name="T5" fmla="*/ 188 h 188"/>
              <a:gd name="T6" fmla="*/ 3 w 69"/>
              <a:gd name="T7" fmla="*/ 157 h 188"/>
              <a:gd name="T8" fmla="*/ 28 w 69"/>
              <a:gd name="T9" fmla="*/ 126 h 188"/>
              <a:gd name="T10" fmla="*/ 28 w 69"/>
              <a:gd name="T11" fmla="*/ 63 h 188"/>
              <a:gd name="T12" fmla="*/ 0 w 69"/>
              <a:gd name="T13" fmla="*/ 63 h 188"/>
              <a:gd name="T14" fmla="*/ 35 w 69"/>
              <a:gd name="T15" fmla="*/ 0 h 188"/>
              <a:gd name="T16" fmla="*/ 69 w 69"/>
              <a:gd name="T17" fmla="*/ 63 h 188"/>
              <a:gd name="T18" fmla="*/ 41 w 69"/>
              <a:gd name="T19" fmla="*/ 63 h 188"/>
              <a:gd name="T20" fmla="*/ 41 w 69"/>
              <a:gd name="T21" fmla="*/ 12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188">
                <a:moveTo>
                  <a:pt x="41" y="126"/>
                </a:moveTo>
                <a:cubicBezTo>
                  <a:pt x="55" y="129"/>
                  <a:pt x="66" y="142"/>
                  <a:pt x="66" y="157"/>
                </a:cubicBezTo>
                <a:cubicBezTo>
                  <a:pt x="66" y="174"/>
                  <a:pt x="52" y="188"/>
                  <a:pt x="35" y="188"/>
                </a:cubicBezTo>
                <a:cubicBezTo>
                  <a:pt x="17" y="188"/>
                  <a:pt x="3" y="174"/>
                  <a:pt x="3" y="157"/>
                </a:cubicBezTo>
                <a:cubicBezTo>
                  <a:pt x="3" y="142"/>
                  <a:pt x="14" y="129"/>
                  <a:pt x="28" y="126"/>
                </a:cubicBezTo>
                <a:cubicBezTo>
                  <a:pt x="28" y="63"/>
                  <a:pt x="28" y="63"/>
                  <a:pt x="28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35" y="0"/>
                  <a:pt x="35" y="0"/>
                  <a:pt x="35" y="0"/>
                </a:cubicBezTo>
                <a:cubicBezTo>
                  <a:pt x="69" y="63"/>
                  <a:pt x="69" y="63"/>
                  <a:pt x="69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126"/>
                  <a:pt x="41" y="126"/>
                  <a:pt x="41" y="1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FA5651DE-E91A-4FF7-94E9-708884721B48}"/>
              </a:ext>
            </a:extLst>
          </p:cNvPr>
          <p:cNvSpPr>
            <a:spLocks/>
          </p:cNvSpPr>
          <p:nvPr/>
        </p:nvSpPr>
        <p:spPr bwMode="auto">
          <a:xfrm flipV="1">
            <a:off x="4068210" y="2427068"/>
            <a:ext cx="2280518" cy="1001932"/>
          </a:xfrm>
          <a:custGeom>
            <a:avLst/>
            <a:gdLst>
              <a:gd name="T0" fmla="*/ 0 w 1525"/>
              <a:gd name="T1" fmla="*/ 670 h 670"/>
              <a:gd name="T2" fmla="*/ 1189 w 1525"/>
              <a:gd name="T3" fmla="*/ 670 h 670"/>
              <a:gd name="T4" fmla="*/ 1525 w 1525"/>
              <a:gd name="T5" fmla="*/ 334 h 670"/>
              <a:gd name="T6" fmla="*/ 1189 w 1525"/>
              <a:gd name="T7" fmla="*/ 0 h 670"/>
              <a:gd name="T8" fmla="*/ 0 w 1525"/>
              <a:gd name="T9" fmla="*/ 0 h 670"/>
              <a:gd name="T10" fmla="*/ 0 w 1525"/>
              <a:gd name="T11" fmla="*/ 0 h 670"/>
              <a:gd name="T12" fmla="*/ 335 w 1525"/>
              <a:gd name="T13" fmla="*/ 336 h 670"/>
              <a:gd name="T14" fmla="*/ 0 w 1525"/>
              <a:gd name="T15" fmla="*/ 670 h 670"/>
              <a:gd name="T16" fmla="*/ 0 w 1525"/>
              <a:gd name="T17" fmla="*/ 670 h 670"/>
              <a:gd name="T18" fmla="*/ 0 w 1525"/>
              <a:gd name="T19" fmla="*/ 67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25" h="670">
                <a:moveTo>
                  <a:pt x="0" y="670"/>
                </a:moveTo>
                <a:lnTo>
                  <a:pt x="1189" y="670"/>
                </a:lnTo>
                <a:lnTo>
                  <a:pt x="1525" y="334"/>
                </a:lnTo>
                <a:lnTo>
                  <a:pt x="1189" y="0"/>
                </a:lnTo>
                <a:lnTo>
                  <a:pt x="0" y="0"/>
                </a:lnTo>
                <a:lnTo>
                  <a:pt x="0" y="0"/>
                </a:lnTo>
                <a:lnTo>
                  <a:pt x="335" y="336"/>
                </a:lnTo>
                <a:lnTo>
                  <a:pt x="0" y="670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16522D7C-91D5-4C00-A305-518A5634096C}"/>
              </a:ext>
            </a:extLst>
          </p:cNvPr>
          <p:cNvSpPr>
            <a:spLocks/>
          </p:cNvSpPr>
          <p:nvPr/>
        </p:nvSpPr>
        <p:spPr bwMode="auto">
          <a:xfrm flipV="1">
            <a:off x="4913122" y="3288430"/>
            <a:ext cx="240764" cy="665463"/>
          </a:xfrm>
          <a:custGeom>
            <a:avLst/>
            <a:gdLst>
              <a:gd name="T0" fmla="*/ 41 w 68"/>
              <a:gd name="T1" fmla="*/ 126 h 188"/>
              <a:gd name="T2" fmla="*/ 66 w 68"/>
              <a:gd name="T3" fmla="*/ 157 h 188"/>
              <a:gd name="T4" fmla="*/ 34 w 68"/>
              <a:gd name="T5" fmla="*/ 188 h 188"/>
              <a:gd name="T6" fmla="*/ 2 w 68"/>
              <a:gd name="T7" fmla="*/ 157 h 188"/>
              <a:gd name="T8" fmla="*/ 27 w 68"/>
              <a:gd name="T9" fmla="*/ 126 h 188"/>
              <a:gd name="T10" fmla="*/ 27 w 68"/>
              <a:gd name="T11" fmla="*/ 63 h 188"/>
              <a:gd name="T12" fmla="*/ 0 w 68"/>
              <a:gd name="T13" fmla="*/ 63 h 188"/>
              <a:gd name="T14" fmla="*/ 34 w 68"/>
              <a:gd name="T15" fmla="*/ 0 h 188"/>
              <a:gd name="T16" fmla="*/ 68 w 68"/>
              <a:gd name="T17" fmla="*/ 63 h 188"/>
              <a:gd name="T18" fmla="*/ 41 w 68"/>
              <a:gd name="T19" fmla="*/ 63 h 188"/>
              <a:gd name="T20" fmla="*/ 41 w 68"/>
              <a:gd name="T21" fmla="*/ 12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188">
                <a:moveTo>
                  <a:pt x="41" y="126"/>
                </a:moveTo>
                <a:cubicBezTo>
                  <a:pt x="55" y="129"/>
                  <a:pt x="66" y="142"/>
                  <a:pt x="66" y="157"/>
                </a:cubicBezTo>
                <a:cubicBezTo>
                  <a:pt x="66" y="174"/>
                  <a:pt x="51" y="188"/>
                  <a:pt x="34" y="188"/>
                </a:cubicBezTo>
                <a:cubicBezTo>
                  <a:pt x="16" y="188"/>
                  <a:pt x="2" y="174"/>
                  <a:pt x="2" y="157"/>
                </a:cubicBezTo>
                <a:cubicBezTo>
                  <a:pt x="2" y="142"/>
                  <a:pt x="13" y="129"/>
                  <a:pt x="27" y="126"/>
                </a:cubicBezTo>
                <a:cubicBezTo>
                  <a:pt x="27" y="63"/>
                  <a:pt x="27" y="63"/>
                  <a:pt x="2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34" y="0"/>
                  <a:pt x="34" y="0"/>
                  <a:pt x="34" y="0"/>
                </a:cubicBezTo>
                <a:cubicBezTo>
                  <a:pt x="68" y="63"/>
                  <a:pt x="68" y="63"/>
                  <a:pt x="68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126"/>
                  <a:pt x="41" y="126"/>
                  <a:pt x="41" y="1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6DE33A50-6C69-43F9-B13C-08B4B014E181}"/>
              </a:ext>
            </a:extLst>
          </p:cNvPr>
          <p:cNvSpPr>
            <a:spLocks/>
          </p:cNvSpPr>
          <p:nvPr/>
        </p:nvSpPr>
        <p:spPr bwMode="auto">
          <a:xfrm flipV="1">
            <a:off x="5846266" y="2427068"/>
            <a:ext cx="2277528" cy="1001932"/>
          </a:xfrm>
          <a:custGeom>
            <a:avLst/>
            <a:gdLst>
              <a:gd name="T0" fmla="*/ 0 w 1523"/>
              <a:gd name="T1" fmla="*/ 670 h 670"/>
              <a:gd name="T2" fmla="*/ 1190 w 1523"/>
              <a:gd name="T3" fmla="*/ 670 h 670"/>
              <a:gd name="T4" fmla="*/ 1523 w 1523"/>
              <a:gd name="T5" fmla="*/ 334 h 670"/>
              <a:gd name="T6" fmla="*/ 1190 w 1523"/>
              <a:gd name="T7" fmla="*/ 0 h 670"/>
              <a:gd name="T8" fmla="*/ 0 w 1523"/>
              <a:gd name="T9" fmla="*/ 0 h 670"/>
              <a:gd name="T10" fmla="*/ 336 w 1523"/>
              <a:gd name="T11" fmla="*/ 334 h 670"/>
              <a:gd name="T12" fmla="*/ 0 w 1523"/>
              <a:gd name="T13" fmla="*/ 670 h 670"/>
              <a:gd name="T14" fmla="*/ 0 w 1523"/>
              <a:gd name="T15" fmla="*/ 67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670">
                <a:moveTo>
                  <a:pt x="0" y="670"/>
                </a:moveTo>
                <a:lnTo>
                  <a:pt x="1190" y="670"/>
                </a:lnTo>
                <a:lnTo>
                  <a:pt x="1523" y="334"/>
                </a:lnTo>
                <a:lnTo>
                  <a:pt x="1190" y="0"/>
                </a:lnTo>
                <a:lnTo>
                  <a:pt x="0" y="0"/>
                </a:lnTo>
                <a:lnTo>
                  <a:pt x="336" y="334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FDD9B0F4-5AAE-4111-A787-621D2B77E5CB}"/>
              </a:ext>
            </a:extLst>
          </p:cNvPr>
          <p:cNvSpPr>
            <a:spLocks/>
          </p:cNvSpPr>
          <p:nvPr/>
        </p:nvSpPr>
        <p:spPr bwMode="auto">
          <a:xfrm flipV="1">
            <a:off x="6706134" y="3288430"/>
            <a:ext cx="243754" cy="665463"/>
          </a:xfrm>
          <a:custGeom>
            <a:avLst/>
            <a:gdLst>
              <a:gd name="T0" fmla="*/ 69 w 69"/>
              <a:gd name="T1" fmla="*/ 63 h 188"/>
              <a:gd name="T2" fmla="*/ 41 w 69"/>
              <a:gd name="T3" fmla="*/ 63 h 188"/>
              <a:gd name="T4" fmla="*/ 41 w 69"/>
              <a:gd name="T5" fmla="*/ 126 h 188"/>
              <a:gd name="T6" fmla="*/ 66 w 69"/>
              <a:gd name="T7" fmla="*/ 157 h 188"/>
              <a:gd name="T8" fmla="*/ 35 w 69"/>
              <a:gd name="T9" fmla="*/ 188 h 188"/>
              <a:gd name="T10" fmla="*/ 3 w 69"/>
              <a:gd name="T11" fmla="*/ 157 h 188"/>
              <a:gd name="T12" fmla="*/ 28 w 69"/>
              <a:gd name="T13" fmla="*/ 126 h 188"/>
              <a:gd name="T14" fmla="*/ 28 w 69"/>
              <a:gd name="T15" fmla="*/ 63 h 188"/>
              <a:gd name="T16" fmla="*/ 0 w 69"/>
              <a:gd name="T17" fmla="*/ 63 h 188"/>
              <a:gd name="T18" fmla="*/ 35 w 69"/>
              <a:gd name="T19" fmla="*/ 0 h 188"/>
              <a:gd name="T20" fmla="*/ 69 w 69"/>
              <a:gd name="T21" fmla="*/ 6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188">
                <a:moveTo>
                  <a:pt x="69" y="63"/>
                </a:moveTo>
                <a:cubicBezTo>
                  <a:pt x="41" y="63"/>
                  <a:pt x="41" y="63"/>
                  <a:pt x="41" y="63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56" y="129"/>
                  <a:pt x="66" y="142"/>
                  <a:pt x="66" y="157"/>
                </a:cubicBezTo>
                <a:cubicBezTo>
                  <a:pt x="66" y="174"/>
                  <a:pt x="52" y="188"/>
                  <a:pt x="35" y="188"/>
                </a:cubicBezTo>
                <a:cubicBezTo>
                  <a:pt x="17" y="188"/>
                  <a:pt x="3" y="174"/>
                  <a:pt x="3" y="157"/>
                </a:cubicBezTo>
                <a:cubicBezTo>
                  <a:pt x="3" y="142"/>
                  <a:pt x="14" y="129"/>
                  <a:pt x="28" y="126"/>
                </a:cubicBezTo>
                <a:cubicBezTo>
                  <a:pt x="28" y="63"/>
                  <a:pt x="28" y="63"/>
                  <a:pt x="28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35" y="0"/>
                  <a:pt x="35" y="0"/>
                  <a:pt x="35" y="0"/>
                </a:cubicBezTo>
                <a:cubicBezTo>
                  <a:pt x="69" y="63"/>
                  <a:pt x="69" y="63"/>
                  <a:pt x="69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276E7D9-E9EA-4C65-B7ED-C00490B85F1E}"/>
              </a:ext>
            </a:extLst>
          </p:cNvPr>
          <p:cNvSpPr>
            <a:spLocks/>
          </p:cNvSpPr>
          <p:nvPr/>
        </p:nvSpPr>
        <p:spPr bwMode="auto">
          <a:xfrm flipV="1">
            <a:off x="7625816" y="2427069"/>
            <a:ext cx="2277527" cy="1001932"/>
          </a:xfrm>
          <a:custGeom>
            <a:avLst/>
            <a:gdLst>
              <a:gd name="T0" fmla="*/ 0 w 1523"/>
              <a:gd name="T1" fmla="*/ 670 h 670"/>
              <a:gd name="T2" fmla="*/ 1189 w 1523"/>
              <a:gd name="T3" fmla="*/ 670 h 670"/>
              <a:gd name="T4" fmla="*/ 1523 w 1523"/>
              <a:gd name="T5" fmla="*/ 334 h 670"/>
              <a:gd name="T6" fmla="*/ 1189 w 1523"/>
              <a:gd name="T7" fmla="*/ 0 h 670"/>
              <a:gd name="T8" fmla="*/ 0 w 1523"/>
              <a:gd name="T9" fmla="*/ 0 h 670"/>
              <a:gd name="T10" fmla="*/ 333 w 1523"/>
              <a:gd name="T11" fmla="*/ 334 h 670"/>
              <a:gd name="T12" fmla="*/ 0 w 1523"/>
              <a:gd name="T13" fmla="*/ 670 h 670"/>
              <a:gd name="T14" fmla="*/ 0 w 1523"/>
              <a:gd name="T15" fmla="*/ 67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670">
                <a:moveTo>
                  <a:pt x="0" y="670"/>
                </a:moveTo>
                <a:lnTo>
                  <a:pt x="1189" y="670"/>
                </a:lnTo>
                <a:lnTo>
                  <a:pt x="1523" y="334"/>
                </a:lnTo>
                <a:lnTo>
                  <a:pt x="1189" y="0"/>
                </a:lnTo>
                <a:lnTo>
                  <a:pt x="0" y="0"/>
                </a:lnTo>
                <a:lnTo>
                  <a:pt x="333" y="334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21632539-C3F8-4088-AA5A-645ED0366AC9}"/>
              </a:ext>
            </a:extLst>
          </p:cNvPr>
          <p:cNvSpPr>
            <a:spLocks/>
          </p:cNvSpPr>
          <p:nvPr/>
        </p:nvSpPr>
        <p:spPr bwMode="auto">
          <a:xfrm flipV="1">
            <a:off x="8460262" y="3288430"/>
            <a:ext cx="243754" cy="665463"/>
          </a:xfrm>
          <a:custGeom>
            <a:avLst/>
            <a:gdLst>
              <a:gd name="T0" fmla="*/ 69 w 69"/>
              <a:gd name="T1" fmla="*/ 63 h 188"/>
              <a:gd name="T2" fmla="*/ 41 w 69"/>
              <a:gd name="T3" fmla="*/ 63 h 188"/>
              <a:gd name="T4" fmla="*/ 41 w 69"/>
              <a:gd name="T5" fmla="*/ 126 h 188"/>
              <a:gd name="T6" fmla="*/ 66 w 69"/>
              <a:gd name="T7" fmla="*/ 157 h 188"/>
              <a:gd name="T8" fmla="*/ 35 w 69"/>
              <a:gd name="T9" fmla="*/ 188 h 188"/>
              <a:gd name="T10" fmla="*/ 3 w 69"/>
              <a:gd name="T11" fmla="*/ 157 h 188"/>
              <a:gd name="T12" fmla="*/ 28 w 69"/>
              <a:gd name="T13" fmla="*/ 126 h 188"/>
              <a:gd name="T14" fmla="*/ 28 w 69"/>
              <a:gd name="T15" fmla="*/ 63 h 188"/>
              <a:gd name="T16" fmla="*/ 0 w 69"/>
              <a:gd name="T17" fmla="*/ 63 h 188"/>
              <a:gd name="T18" fmla="*/ 35 w 69"/>
              <a:gd name="T19" fmla="*/ 0 h 188"/>
              <a:gd name="T20" fmla="*/ 69 w 69"/>
              <a:gd name="T21" fmla="*/ 6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188">
                <a:moveTo>
                  <a:pt x="69" y="63"/>
                </a:moveTo>
                <a:cubicBezTo>
                  <a:pt x="41" y="63"/>
                  <a:pt x="41" y="63"/>
                  <a:pt x="41" y="63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56" y="129"/>
                  <a:pt x="66" y="142"/>
                  <a:pt x="66" y="157"/>
                </a:cubicBezTo>
                <a:cubicBezTo>
                  <a:pt x="66" y="174"/>
                  <a:pt x="52" y="188"/>
                  <a:pt x="35" y="188"/>
                </a:cubicBezTo>
                <a:cubicBezTo>
                  <a:pt x="17" y="188"/>
                  <a:pt x="3" y="174"/>
                  <a:pt x="3" y="157"/>
                </a:cubicBezTo>
                <a:cubicBezTo>
                  <a:pt x="3" y="142"/>
                  <a:pt x="14" y="129"/>
                  <a:pt x="28" y="126"/>
                </a:cubicBezTo>
                <a:cubicBezTo>
                  <a:pt x="28" y="63"/>
                  <a:pt x="28" y="63"/>
                  <a:pt x="28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35" y="0"/>
                  <a:pt x="35" y="0"/>
                  <a:pt x="35" y="0"/>
                </a:cubicBezTo>
                <a:cubicBezTo>
                  <a:pt x="69" y="63"/>
                  <a:pt x="69" y="63"/>
                  <a:pt x="69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A1D41B72-00F2-49F6-BB19-0E394CB88DDA}"/>
              </a:ext>
            </a:extLst>
          </p:cNvPr>
          <p:cNvSpPr/>
          <p:nvPr/>
        </p:nvSpPr>
        <p:spPr>
          <a:xfrm>
            <a:off x="2560508" y="4453391"/>
            <a:ext cx="1368943" cy="107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</a:t>
            </a: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03D2F3DC-3C25-42B7-9A34-ADEF56BF3D3A}"/>
              </a:ext>
            </a:extLst>
          </p:cNvPr>
          <p:cNvSpPr/>
          <p:nvPr/>
        </p:nvSpPr>
        <p:spPr>
          <a:xfrm>
            <a:off x="2747127" y="411620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33BCCB58-9A61-46E1-B718-E91556D1A8F5}"/>
              </a:ext>
            </a:extLst>
          </p:cNvPr>
          <p:cNvSpPr/>
          <p:nvPr/>
        </p:nvSpPr>
        <p:spPr>
          <a:xfrm>
            <a:off x="4339013" y="4453391"/>
            <a:ext cx="1368943" cy="107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</a:t>
            </a: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5879941F-2332-435A-9D09-1F457D958385}"/>
              </a:ext>
            </a:extLst>
          </p:cNvPr>
          <p:cNvSpPr/>
          <p:nvPr/>
        </p:nvSpPr>
        <p:spPr>
          <a:xfrm>
            <a:off x="4525632" y="411620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9A5F52C-BC77-4F48-A3D2-041885D067CA}"/>
              </a:ext>
            </a:extLst>
          </p:cNvPr>
          <p:cNvSpPr/>
          <p:nvPr/>
        </p:nvSpPr>
        <p:spPr>
          <a:xfrm>
            <a:off x="6096000" y="4453391"/>
            <a:ext cx="1368943" cy="107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</a:t>
            </a:r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id="{09AA7318-1038-4EFC-9890-F16FF3F9F6A5}"/>
              </a:ext>
            </a:extLst>
          </p:cNvPr>
          <p:cNvSpPr/>
          <p:nvPr/>
        </p:nvSpPr>
        <p:spPr>
          <a:xfrm>
            <a:off x="6282619" y="411620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382FC80C-C6D0-49F5-BD70-1572BFC88CC0}"/>
              </a:ext>
            </a:extLst>
          </p:cNvPr>
          <p:cNvSpPr/>
          <p:nvPr/>
        </p:nvSpPr>
        <p:spPr>
          <a:xfrm>
            <a:off x="7937175" y="4453391"/>
            <a:ext cx="1368943" cy="107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20AD981-099E-4343-BA8F-2FB7704BA385}"/>
              </a:ext>
            </a:extLst>
          </p:cNvPr>
          <p:cNvSpPr/>
          <p:nvPr/>
        </p:nvSpPr>
        <p:spPr>
          <a:xfrm>
            <a:off x="8123794" y="411620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35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2">
            <a:extLst>
              <a:ext uri="{FF2B5EF4-FFF2-40B4-BE49-F238E27FC236}">
                <a16:creationId xmlns:a16="http://schemas.microsoft.com/office/drawing/2014/main" id="{12B8BFF5-15CB-0D44-8ABF-091D6DDA47DC}"/>
              </a:ext>
            </a:extLst>
          </p:cNvPr>
          <p:cNvSpPr txBox="1">
            <a:spLocks/>
          </p:cNvSpPr>
          <p:nvPr/>
        </p:nvSpPr>
        <p:spPr>
          <a:xfrm>
            <a:off x="5630745" y="1072230"/>
            <a:ext cx="2850764" cy="2850764"/>
          </a:xfrm>
          <a:custGeom>
            <a:avLst/>
            <a:gdLst>
              <a:gd name="connsiteX0" fmla="*/ 1425382 w 2850764"/>
              <a:gd name="connsiteY0" fmla="*/ 0 h 2850764"/>
              <a:gd name="connsiteX1" fmla="*/ 2850764 w 2850764"/>
              <a:gd name="connsiteY1" fmla="*/ 1425382 h 2850764"/>
              <a:gd name="connsiteX2" fmla="*/ 1425382 w 2850764"/>
              <a:gd name="connsiteY2" fmla="*/ 2850764 h 2850764"/>
              <a:gd name="connsiteX3" fmla="*/ 0 w 2850764"/>
              <a:gd name="connsiteY3" fmla="*/ 1425382 h 2850764"/>
              <a:gd name="connsiteX4" fmla="*/ 1425382 w 2850764"/>
              <a:gd name="connsiteY4" fmla="*/ 0 h 285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764" h="2850764">
                <a:moveTo>
                  <a:pt x="1425382" y="0"/>
                </a:moveTo>
                <a:cubicBezTo>
                  <a:pt x="2212599" y="0"/>
                  <a:pt x="2850764" y="638165"/>
                  <a:pt x="2850764" y="1425382"/>
                </a:cubicBezTo>
                <a:cubicBezTo>
                  <a:pt x="2850764" y="2212599"/>
                  <a:pt x="2212599" y="2850764"/>
                  <a:pt x="1425382" y="2850764"/>
                </a:cubicBezTo>
                <a:cubicBezTo>
                  <a:pt x="638165" y="2850764"/>
                  <a:pt x="0" y="2212599"/>
                  <a:pt x="0" y="1425382"/>
                </a:cubicBezTo>
                <a:cubicBezTo>
                  <a:pt x="0" y="638165"/>
                  <a:pt x="638165" y="0"/>
                  <a:pt x="1425382" y="0"/>
                </a:cubicBezTo>
                <a:close/>
              </a:path>
            </a:pathLst>
          </a:custGeom>
          <a:blipFill>
            <a:blip r:embed="rId2"/>
            <a:stretch>
              <a:fillRect l="-25000" r="-25000"/>
            </a:stretch>
          </a:blipFill>
        </p:spPr>
      </p:sp>
      <p:sp>
        <p:nvSpPr>
          <p:cNvPr id="4" name="Picture Placeholder 32">
            <a:extLst>
              <a:ext uri="{FF2B5EF4-FFF2-40B4-BE49-F238E27FC236}">
                <a16:creationId xmlns:a16="http://schemas.microsoft.com/office/drawing/2014/main" id="{13FFCC17-9D06-5C47-95A4-419349EC6B6F}"/>
              </a:ext>
            </a:extLst>
          </p:cNvPr>
          <p:cNvSpPr txBox="1">
            <a:spLocks/>
          </p:cNvSpPr>
          <p:nvPr/>
        </p:nvSpPr>
        <p:spPr>
          <a:xfrm>
            <a:off x="8542454" y="3450427"/>
            <a:ext cx="2850764" cy="2850764"/>
          </a:xfrm>
          <a:custGeom>
            <a:avLst/>
            <a:gdLst>
              <a:gd name="connsiteX0" fmla="*/ 1425382 w 2850764"/>
              <a:gd name="connsiteY0" fmla="*/ 0 h 2850764"/>
              <a:gd name="connsiteX1" fmla="*/ 2850764 w 2850764"/>
              <a:gd name="connsiteY1" fmla="*/ 1425382 h 2850764"/>
              <a:gd name="connsiteX2" fmla="*/ 1425382 w 2850764"/>
              <a:gd name="connsiteY2" fmla="*/ 2850764 h 2850764"/>
              <a:gd name="connsiteX3" fmla="*/ 0 w 2850764"/>
              <a:gd name="connsiteY3" fmla="*/ 1425382 h 2850764"/>
              <a:gd name="connsiteX4" fmla="*/ 1425382 w 2850764"/>
              <a:gd name="connsiteY4" fmla="*/ 0 h 285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764" h="2850764">
                <a:moveTo>
                  <a:pt x="1425382" y="0"/>
                </a:moveTo>
                <a:cubicBezTo>
                  <a:pt x="2212599" y="0"/>
                  <a:pt x="2850764" y="638165"/>
                  <a:pt x="2850764" y="1425382"/>
                </a:cubicBezTo>
                <a:cubicBezTo>
                  <a:pt x="2850764" y="2212599"/>
                  <a:pt x="2212599" y="2850764"/>
                  <a:pt x="1425382" y="2850764"/>
                </a:cubicBezTo>
                <a:cubicBezTo>
                  <a:pt x="638165" y="2850764"/>
                  <a:pt x="0" y="2212599"/>
                  <a:pt x="0" y="1425382"/>
                </a:cubicBezTo>
                <a:cubicBezTo>
                  <a:pt x="0" y="638165"/>
                  <a:pt x="638165" y="0"/>
                  <a:pt x="1425382" y="0"/>
                </a:cubicBezTo>
                <a:close/>
              </a:path>
            </a:pathLst>
          </a:custGeom>
          <a:blipFill>
            <a:blip r:embed="rId3"/>
            <a:stretch>
              <a:fillRect t="-13667" b="-13667"/>
            </a:stretch>
          </a:blipFill>
        </p:spPr>
      </p:sp>
      <p:sp>
        <p:nvSpPr>
          <p:cNvPr id="5" name="Oval 39">
            <a:extLst>
              <a:ext uri="{FF2B5EF4-FFF2-40B4-BE49-F238E27FC236}">
                <a16:creationId xmlns:a16="http://schemas.microsoft.com/office/drawing/2014/main" id="{1D966AA6-9BD7-7E46-B0EE-08DC64ED8D8C}"/>
              </a:ext>
            </a:extLst>
          </p:cNvPr>
          <p:cNvSpPr/>
          <p:nvPr/>
        </p:nvSpPr>
        <p:spPr>
          <a:xfrm>
            <a:off x="827409" y="3033991"/>
            <a:ext cx="416436" cy="416436"/>
          </a:xfrm>
          <a:prstGeom prst="ellipse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1</a:t>
            </a: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6D0B83EA-FB95-294C-A162-94DC4A1F98F5}"/>
              </a:ext>
            </a:extLst>
          </p:cNvPr>
          <p:cNvSpPr/>
          <p:nvPr/>
        </p:nvSpPr>
        <p:spPr>
          <a:xfrm>
            <a:off x="827409" y="3887281"/>
            <a:ext cx="416436" cy="416436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2</a:t>
            </a:r>
          </a:p>
        </p:txBody>
      </p:sp>
      <p:sp>
        <p:nvSpPr>
          <p:cNvPr id="7" name="Oval 41">
            <a:extLst>
              <a:ext uri="{FF2B5EF4-FFF2-40B4-BE49-F238E27FC236}">
                <a16:creationId xmlns:a16="http://schemas.microsoft.com/office/drawing/2014/main" id="{81474AD0-4642-AB45-9032-7CBB12005022}"/>
              </a:ext>
            </a:extLst>
          </p:cNvPr>
          <p:cNvSpPr/>
          <p:nvPr/>
        </p:nvSpPr>
        <p:spPr>
          <a:xfrm>
            <a:off x="827409" y="4740571"/>
            <a:ext cx="416436" cy="41643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</a:t>
            </a:r>
          </a:p>
        </p:txBody>
      </p:sp>
      <p:cxnSp>
        <p:nvCxnSpPr>
          <p:cNvPr id="8" name="Straight Connector 45">
            <a:extLst>
              <a:ext uri="{FF2B5EF4-FFF2-40B4-BE49-F238E27FC236}">
                <a16:creationId xmlns:a16="http://schemas.microsoft.com/office/drawing/2014/main" id="{D83A8E6B-8881-0C4B-9F6C-A645C5ABC29D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035627" y="3450427"/>
            <a:ext cx="0" cy="43685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6">
            <a:extLst>
              <a:ext uri="{FF2B5EF4-FFF2-40B4-BE49-F238E27FC236}">
                <a16:creationId xmlns:a16="http://schemas.microsoft.com/office/drawing/2014/main" id="{012F5B70-85B8-2D4D-9503-8AAE5F83CA5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035627" y="4303717"/>
            <a:ext cx="0" cy="43685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7">
            <a:extLst>
              <a:ext uri="{FF2B5EF4-FFF2-40B4-BE49-F238E27FC236}">
                <a16:creationId xmlns:a16="http://schemas.microsoft.com/office/drawing/2014/main" id="{7A2510A7-3398-1941-8899-211707CFEBFC}"/>
              </a:ext>
            </a:extLst>
          </p:cNvPr>
          <p:cNvSpPr txBox="1"/>
          <p:nvPr/>
        </p:nvSpPr>
        <p:spPr>
          <a:xfrm>
            <a:off x="846879" y="172126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</a:p>
        </p:txBody>
      </p:sp>
      <p:sp>
        <p:nvSpPr>
          <p:cNvPr id="11" name="Google Shape;86;p19">
            <a:extLst>
              <a:ext uri="{FF2B5EF4-FFF2-40B4-BE49-F238E27FC236}">
                <a16:creationId xmlns:a16="http://schemas.microsoft.com/office/drawing/2014/main" id="{2B953337-24F0-954A-BE7A-50951DDB46FC}"/>
              </a:ext>
            </a:extLst>
          </p:cNvPr>
          <p:cNvSpPr txBox="1"/>
          <p:nvPr/>
        </p:nvSpPr>
        <p:spPr>
          <a:xfrm>
            <a:off x="846879" y="1286997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0EC687CE-767C-4445-A81C-C8F9A4E0BB15}"/>
              </a:ext>
            </a:extLst>
          </p:cNvPr>
          <p:cNvSpPr/>
          <p:nvPr/>
        </p:nvSpPr>
        <p:spPr>
          <a:xfrm>
            <a:off x="2544204" y="2954248"/>
            <a:ext cx="2578467" cy="57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E1B9BDD4-A5EA-7549-B1EF-E633379324A1}"/>
              </a:ext>
            </a:extLst>
          </p:cNvPr>
          <p:cNvSpPr/>
          <p:nvPr/>
        </p:nvSpPr>
        <p:spPr>
          <a:xfrm>
            <a:off x="1452063" y="3067295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FE68D243-4FF6-3C43-8E09-EC9E9EFD4EB5}"/>
              </a:ext>
            </a:extLst>
          </p:cNvPr>
          <p:cNvSpPr/>
          <p:nvPr/>
        </p:nvSpPr>
        <p:spPr>
          <a:xfrm>
            <a:off x="2544204" y="3809947"/>
            <a:ext cx="2578467" cy="57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id="{202062CE-578F-E24A-9262-4578CD0AECC3}"/>
              </a:ext>
            </a:extLst>
          </p:cNvPr>
          <p:cNvSpPr/>
          <p:nvPr/>
        </p:nvSpPr>
        <p:spPr>
          <a:xfrm>
            <a:off x="1452063" y="392299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0AC36DBF-AAF3-C547-BEB9-8AE88A5F507F}"/>
              </a:ext>
            </a:extLst>
          </p:cNvPr>
          <p:cNvSpPr/>
          <p:nvPr/>
        </p:nvSpPr>
        <p:spPr>
          <a:xfrm>
            <a:off x="2544204" y="4681976"/>
            <a:ext cx="2578467" cy="57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03E55A3F-3972-EB48-AE68-ECD6B82597EB}"/>
              </a:ext>
            </a:extLst>
          </p:cNvPr>
          <p:cNvSpPr/>
          <p:nvPr/>
        </p:nvSpPr>
        <p:spPr>
          <a:xfrm>
            <a:off x="1452063" y="479502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6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60CC1C4-8072-224E-A83C-F582BE64695E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BCDE041-6BE7-E341-A3A7-E1A1C8C0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7423AA6-E8A4-DF4A-9B0A-C20D207A9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B622938-C675-514C-B4E3-91A65485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48" name="TextBox 61">
              <a:extLst>
                <a:ext uri="{FF2B5EF4-FFF2-40B4-BE49-F238E27FC236}">
                  <a16:creationId xmlns:a16="http://schemas.microsoft.com/office/drawing/2014/main" id="{D642669B-A2A0-2B40-B555-B4767C50B845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49" name="TextBox 61">
              <a:extLst>
                <a:ext uri="{FF2B5EF4-FFF2-40B4-BE49-F238E27FC236}">
                  <a16:creationId xmlns:a16="http://schemas.microsoft.com/office/drawing/2014/main" id="{8961DC00-F379-784E-8F10-309B994D63B4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50" name="直接连接符 24">
              <a:extLst>
                <a:ext uri="{FF2B5EF4-FFF2-40B4-BE49-F238E27FC236}">
                  <a16:creationId xmlns:a16="http://schemas.microsoft.com/office/drawing/2014/main" id="{811D00E9-5590-B143-8408-443EDD611621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4">
            <a:extLst>
              <a:ext uri="{FF2B5EF4-FFF2-40B4-BE49-F238E27FC236}">
                <a16:creationId xmlns:a16="http://schemas.microsoft.com/office/drawing/2014/main" id="{72C5FF74-FB2E-814B-8605-1E86C08A9B75}"/>
              </a:ext>
            </a:extLst>
          </p:cNvPr>
          <p:cNvSpPr/>
          <p:nvPr/>
        </p:nvSpPr>
        <p:spPr>
          <a:xfrm>
            <a:off x="1789176" y="1731602"/>
            <a:ext cx="2176272" cy="2176272"/>
          </a:xfrm>
          <a:prstGeom prst="don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15">
            <a:extLst>
              <a:ext uri="{FF2B5EF4-FFF2-40B4-BE49-F238E27FC236}">
                <a16:creationId xmlns:a16="http://schemas.microsoft.com/office/drawing/2014/main" id="{F107995A-C202-B648-A5C7-BFDA6F5F9A39}"/>
              </a:ext>
            </a:extLst>
          </p:cNvPr>
          <p:cNvSpPr/>
          <p:nvPr/>
        </p:nvSpPr>
        <p:spPr>
          <a:xfrm>
            <a:off x="3398520" y="1731602"/>
            <a:ext cx="2176272" cy="217627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nut 16">
            <a:extLst>
              <a:ext uri="{FF2B5EF4-FFF2-40B4-BE49-F238E27FC236}">
                <a16:creationId xmlns:a16="http://schemas.microsoft.com/office/drawing/2014/main" id="{0948611E-5814-1947-8C05-3EE9A8257F74}"/>
              </a:ext>
            </a:extLst>
          </p:cNvPr>
          <p:cNvSpPr/>
          <p:nvPr/>
        </p:nvSpPr>
        <p:spPr>
          <a:xfrm>
            <a:off x="5007864" y="1731602"/>
            <a:ext cx="2176272" cy="2176272"/>
          </a:xfrm>
          <a:prstGeom prst="don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17">
            <a:extLst>
              <a:ext uri="{FF2B5EF4-FFF2-40B4-BE49-F238E27FC236}">
                <a16:creationId xmlns:a16="http://schemas.microsoft.com/office/drawing/2014/main" id="{153A5B66-B8F5-8249-89F0-ABD623D56240}"/>
              </a:ext>
            </a:extLst>
          </p:cNvPr>
          <p:cNvSpPr/>
          <p:nvPr/>
        </p:nvSpPr>
        <p:spPr>
          <a:xfrm>
            <a:off x="6617208" y="1731602"/>
            <a:ext cx="2176272" cy="217627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18">
            <a:extLst>
              <a:ext uri="{FF2B5EF4-FFF2-40B4-BE49-F238E27FC236}">
                <a16:creationId xmlns:a16="http://schemas.microsoft.com/office/drawing/2014/main" id="{4F03B9FD-8A11-1949-B6D3-EB6D41D48878}"/>
              </a:ext>
            </a:extLst>
          </p:cNvPr>
          <p:cNvSpPr/>
          <p:nvPr/>
        </p:nvSpPr>
        <p:spPr>
          <a:xfrm>
            <a:off x="8226552" y="1731602"/>
            <a:ext cx="2176272" cy="217627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id="{1B361DCF-408E-2C41-8B5F-C5A44250F1A8}"/>
              </a:ext>
            </a:extLst>
          </p:cNvPr>
          <p:cNvGrpSpPr/>
          <p:nvPr/>
        </p:nvGrpSpPr>
        <p:grpSpPr>
          <a:xfrm>
            <a:off x="2718816" y="2674450"/>
            <a:ext cx="316992" cy="290576"/>
            <a:chOff x="7816850" y="1350963"/>
            <a:chExt cx="895350" cy="820737"/>
          </a:xfrm>
          <a:solidFill>
            <a:schemeClr val="bg2"/>
          </a:solidFill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4C6022CF-A754-4048-93E6-DA09FF474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188" y="1792288"/>
              <a:ext cx="828675" cy="379412"/>
            </a:xfrm>
            <a:custGeom>
              <a:avLst/>
              <a:gdLst>
                <a:gd name="T0" fmla="*/ 119 w 218"/>
                <a:gd name="T1" fmla="*/ 26 h 100"/>
                <a:gd name="T2" fmla="*/ 99 w 218"/>
                <a:gd name="T3" fmla="*/ 26 h 100"/>
                <a:gd name="T4" fmla="*/ 73 w 218"/>
                <a:gd name="T5" fmla="*/ 0 h 100"/>
                <a:gd name="T6" fmla="*/ 0 w 218"/>
                <a:gd name="T7" fmla="*/ 0 h 100"/>
                <a:gd name="T8" fmla="*/ 0 w 218"/>
                <a:gd name="T9" fmla="*/ 70 h 100"/>
                <a:gd name="T10" fmla="*/ 29 w 218"/>
                <a:gd name="T11" fmla="*/ 100 h 100"/>
                <a:gd name="T12" fmla="*/ 189 w 218"/>
                <a:gd name="T13" fmla="*/ 100 h 100"/>
                <a:gd name="T14" fmla="*/ 218 w 218"/>
                <a:gd name="T15" fmla="*/ 70 h 100"/>
                <a:gd name="T16" fmla="*/ 218 w 218"/>
                <a:gd name="T17" fmla="*/ 0 h 100"/>
                <a:gd name="T18" fmla="*/ 145 w 218"/>
                <a:gd name="T19" fmla="*/ 0 h 100"/>
                <a:gd name="T20" fmla="*/ 119 w 218"/>
                <a:gd name="T21" fmla="*/ 2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00">
                  <a:moveTo>
                    <a:pt x="119" y="26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85" y="26"/>
                    <a:pt x="73" y="1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6"/>
                    <a:pt x="13" y="100"/>
                    <a:pt x="2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205" y="100"/>
                    <a:pt x="218" y="86"/>
                    <a:pt x="218" y="7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14"/>
                    <a:pt x="133" y="26"/>
                    <a:pt x="1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55853FCC-1062-2645-A398-098616FC1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6850" y="1350963"/>
              <a:ext cx="895350" cy="498475"/>
            </a:xfrm>
            <a:custGeom>
              <a:avLst/>
              <a:gdLst>
                <a:gd name="T0" fmla="*/ 204 w 236"/>
                <a:gd name="T1" fmla="*/ 44 h 131"/>
                <a:gd name="T2" fmla="*/ 163 w 236"/>
                <a:gd name="T3" fmla="*/ 44 h 131"/>
                <a:gd name="T4" fmla="*/ 163 w 236"/>
                <a:gd name="T5" fmla="*/ 30 h 131"/>
                <a:gd name="T6" fmla="*/ 133 w 236"/>
                <a:gd name="T7" fmla="*/ 0 h 131"/>
                <a:gd name="T8" fmla="*/ 103 w 236"/>
                <a:gd name="T9" fmla="*/ 0 h 131"/>
                <a:gd name="T10" fmla="*/ 73 w 236"/>
                <a:gd name="T11" fmla="*/ 30 h 131"/>
                <a:gd name="T12" fmla="*/ 73 w 236"/>
                <a:gd name="T13" fmla="*/ 44 h 131"/>
                <a:gd name="T14" fmla="*/ 32 w 236"/>
                <a:gd name="T15" fmla="*/ 44 h 131"/>
                <a:gd name="T16" fmla="*/ 0 w 236"/>
                <a:gd name="T17" fmla="*/ 75 h 131"/>
                <a:gd name="T18" fmla="*/ 0 w 236"/>
                <a:gd name="T19" fmla="*/ 106 h 131"/>
                <a:gd name="T20" fmla="*/ 92 w 236"/>
                <a:gd name="T21" fmla="*/ 106 h 131"/>
                <a:gd name="T22" fmla="*/ 92 w 236"/>
                <a:gd name="T23" fmla="*/ 115 h 131"/>
                <a:gd name="T24" fmla="*/ 108 w 236"/>
                <a:gd name="T25" fmla="*/ 131 h 131"/>
                <a:gd name="T26" fmla="*/ 128 w 236"/>
                <a:gd name="T27" fmla="*/ 131 h 131"/>
                <a:gd name="T28" fmla="*/ 144 w 236"/>
                <a:gd name="T29" fmla="*/ 115 h 131"/>
                <a:gd name="T30" fmla="*/ 144 w 236"/>
                <a:gd name="T31" fmla="*/ 106 h 131"/>
                <a:gd name="T32" fmla="*/ 236 w 236"/>
                <a:gd name="T33" fmla="*/ 106 h 131"/>
                <a:gd name="T34" fmla="*/ 236 w 236"/>
                <a:gd name="T35" fmla="*/ 75 h 131"/>
                <a:gd name="T36" fmla="*/ 204 w 236"/>
                <a:gd name="T37" fmla="*/ 44 h 131"/>
                <a:gd name="T38" fmla="*/ 92 w 236"/>
                <a:gd name="T39" fmla="*/ 30 h 131"/>
                <a:gd name="T40" fmla="*/ 103 w 236"/>
                <a:gd name="T41" fmla="*/ 19 h 131"/>
                <a:gd name="T42" fmla="*/ 133 w 236"/>
                <a:gd name="T43" fmla="*/ 19 h 131"/>
                <a:gd name="T44" fmla="*/ 144 w 236"/>
                <a:gd name="T45" fmla="*/ 30 h 131"/>
                <a:gd name="T46" fmla="*/ 144 w 236"/>
                <a:gd name="T47" fmla="*/ 44 h 131"/>
                <a:gd name="T48" fmla="*/ 92 w 236"/>
                <a:gd name="T49" fmla="*/ 44 h 131"/>
                <a:gd name="T50" fmla="*/ 92 w 236"/>
                <a:gd name="T51" fmla="*/ 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131">
                  <a:moveTo>
                    <a:pt x="204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86" y="0"/>
                    <a:pt x="73" y="14"/>
                    <a:pt x="73" y="30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5" y="44"/>
                    <a:pt x="0" y="58"/>
                    <a:pt x="0" y="7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24"/>
                    <a:pt x="99" y="131"/>
                    <a:pt x="108" y="131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37" y="131"/>
                    <a:pt x="144" y="124"/>
                    <a:pt x="144" y="115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58"/>
                    <a:pt x="221" y="44"/>
                    <a:pt x="204" y="44"/>
                  </a:cubicBezTo>
                  <a:close/>
                  <a:moveTo>
                    <a:pt x="92" y="30"/>
                  </a:moveTo>
                  <a:cubicBezTo>
                    <a:pt x="92" y="24"/>
                    <a:pt x="97" y="19"/>
                    <a:pt x="10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4" y="24"/>
                    <a:pt x="144" y="3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9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3C7FD0B5-6FD8-E241-9D5E-71DA8788CAC8}"/>
              </a:ext>
            </a:extLst>
          </p:cNvPr>
          <p:cNvGrpSpPr/>
          <p:nvPr/>
        </p:nvGrpSpPr>
        <p:grpSpPr>
          <a:xfrm>
            <a:off x="7535404" y="2702345"/>
            <a:ext cx="339880" cy="234786"/>
            <a:chOff x="3092451" y="1625601"/>
            <a:chExt cx="241300" cy="166688"/>
          </a:xfrm>
          <a:solidFill>
            <a:schemeClr val="accent2"/>
          </a:solidFill>
        </p:grpSpPr>
        <p:sp>
          <p:nvSpPr>
            <p:cNvPr id="11" name="Freeform 112">
              <a:extLst>
                <a:ext uri="{FF2B5EF4-FFF2-40B4-BE49-F238E27FC236}">
                  <a16:creationId xmlns:a16="http://schemas.microsoft.com/office/drawing/2014/main" id="{E288C509-81F0-594F-B3F6-867E7423E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451" y="1625601"/>
              <a:ext cx="165100" cy="166688"/>
            </a:xfrm>
            <a:custGeom>
              <a:avLst/>
              <a:gdLst>
                <a:gd name="T0" fmla="*/ 40 w 44"/>
                <a:gd name="T1" fmla="*/ 0 h 44"/>
                <a:gd name="T2" fmla="*/ 4 w 44"/>
                <a:gd name="T3" fmla="*/ 0 h 44"/>
                <a:gd name="T4" fmla="*/ 0 w 44"/>
                <a:gd name="T5" fmla="*/ 4 h 44"/>
                <a:gd name="T6" fmla="*/ 0 w 44"/>
                <a:gd name="T7" fmla="*/ 40 h 44"/>
                <a:gd name="T8" fmla="*/ 4 w 44"/>
                <a:gd name="T9" fmla="*/ 44 h 44"/>
                <a:gd name="T10" fmla="*/ 40 w 44"/>
                <a:gd name="T11" fmla="*/ 44 h 44"/>
                <a:gd name="T12" fmla="*/ 44 w 44"/>
                <a:gd name="T13" fmla="*/ 40 h 44"/>
                <a:gd name="T14" fmla="*/ 44 w 44"/>
                <a:gd name="T15" fmla="*/ 4 h 44"/>
                <a:gd name="T16" fmla="*/ 40 w 4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3">
              <a:extLst>
                <a:ext uri="{FF2B5EF4-FFF2-40B4-BE49-F238E27FC236}">
                  <a16:creationId xmlns:a16="http://schemas.microsoft.com/office/drawing/2014/main" id="{8C0D4790-2BF1-6044-BCE9-35395F4EC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1649413"/>
              <a:ext cx="60325" cy="119063"/>
            </a:xfrm>
            <a:custGeom>
              <a:avLst/>
              <a:gdLst>
                <a:gd name="T0" fmla="*/ 13 w 16"/>
                <a:gd name="T1" fmla="*/ 1 h 32"/>
                <a:gd name="T2" fmla="*/ 5 w 16"/>
                <a:gd name="T3" fmla="*/ 5 h 32"/>
                <a:gd name="T4" fmla="*/ 0 w 16"/>
                <a:gd name="T5" fmla="*/ 8 h 32"/>
                <a:gd name="T6" fmla="*/ 0 w 16"/>
                <a:gd name="T7" fmla="*/ 23 h 32"/>
                <a:gd name="T8" fmla="*/ 5 w 16"/>
                <a:gd name="T9" fmla="*/ 27 h 32"/>
                <a:gd name="T10" fmla="*/ 13 w 16"/>
                <a:gd name="T11" fmla="*/ 31 h 32"/>
                <a:gd name="T12" fmla="*/ 16 w 16"/>
                <a:gd name="T13" fmla="*/ 29 h 32"/>
                <a:gd name="T14" fmla="*/ 16 w 16"/>
                <a:gd name="T15" fmla="*/ 3 h 32"/>
                <a:gd name="T16" fmla="*/ 13 w 16"/>
                <a:gd name="T1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13" y="1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2" y="7"/>
                    <a:pt x="0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4" y="26"/>
                    <a:pt x="5" y="27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2"/>
                    <a:pt x="16" y="31"/>
                    <a:pt x="16" y="29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4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Freeform 153">
            <a:extLst>
              <a:ext uri="{FF2B5EF4-FFF2-40B4-BE49-F238E27FC236}">
                <a16:creationId xmlns:a16="http://schemas.microsoft.com/office/drawing/2014/main" id="{49ABE18B-D56C-EC41-9A23-D2FA7EF43DD1}"/>
              </a:ext>
            </a:extLst>
          </p:cNvPr>
          <p:cNvSpPr>
            <a:spLocks/>
          </p:cNvSpPr>
          <p:nvPr/>
        </p:nvSpPr>
        <p:spPr bwMode="auto">
          <a:xfrm>
            <a:off x="5931649" y="2608600"/>
            <a:ext cx="328702" cy="328702"/>
          </a:xfrm>
          <a:custGeom>
            <a:avLst/>
            <a:gdLst>
              <a:gd name="T0" fmla="*/ 50 w 62"/>
              <a:gd name="T1" fmla="*/ 49 h 62"/>
              <a:gd name="T2" fmla="*/ 44 w 62"/>
              <a:gd name="T3" fmla="*/ 54 h 62"/>
              <a:gd name="T4" fmla="*/ 24 w 62"/>
              <a:gd name="T5" fmla="*/ 54 h 62"/>
              <a:gd name="T6" fmla="*/ 21 w 62"/>
              <a:gd name="T7" fmla="*/ 50 h 62"/>
              <a:gd name="T8" fmla="*/ 24 w 62"/>
              <a:gd name="T9" fmla="*/ 42 h 62"/>
              <a:gd name="T10" fmla="*/ 56 w 62"/>
              <a:gd name="T11" fmla="*/ 42 h 62"/>
              <a:gd name="T12" fmla="*/ 62 w 62"/>
              <a:gd name="T13" fmla="*/ 14 h 62"/>
              <a:gd name="T14" fmla="*/ 11 w 62"/>
              <a:gd name="T15" fmla="*/ 7 h 62"/>
              <a:gd name="T16" fmla="*/ 7 w 62"/>
              <a:gd name="T17" fmla="*/ 5 h 62"/>
              <a:gd name="T18" fmla="*/ 7 w 62"/>
              <a:gd name="T19" fmla="*/ 4 h 62"/>
              <a:gd name="T20" fmla="*/ 4 w 62"/>
              <a:gd name="T21" fmla="*/ 0 h 62"/>
              <a:gd name="T22" fmla="*/ 0 w 62"/>
              <a:gd name="T23" fmla="*/ 4 h 62"/>
              <a:gd name="T24" fmla="*/ 4 w 62"/>
              <a:gd name="T25" fmla="*/ 8 h 62"/>
              <a:gd name="T26" fmla="*/ 4 w 62"/>
              <a:gd name="T27" fmla="*/ 8 h 62"/>
              <a:gd name="T28" fmla="*/ 9 w 62"/>
              <a:gd name="T29" fmla="*/ 11 h 62"/>
              <a:gd name="T30" fmla="*/ 17 w 62"/>
              <a:gd name="T31" fmla="*/ 42 h 62"/>
              <a:gd name="T32" fmla="*/ 19 w 62"/>
              <a:gd name="T33" fmla="*/ 42 h 62"/>
              <a:gd name="T34" fmla="*/ 17 w 62"/>
              <a:gd name="T35" fmla="*/ 49 h 62"/>
              <a:gd name="T36" fmla="*/ 17 w 62"/>
              <a:gd name="T37" fmla="*/ 49 h 62"/>
              <a:gd name="T38" fmla="*/ 10 w 62"/>
              <a:gd name="T39" fmla="*/ 55 h 62"/>
              <a:gd name="T40" fmla="*/ 17 w 62"/>
              <a:gd name="T41" fmla="*/ 62 h 62"/>
              <a:gd name="T42" fmla="*/ 23 w 62"/>
              <a:gd name="T43" fmla="*/ 58 h 62"/>
              <a:gd name="T44" fmla="*/ 44 w 62"/>
              <a:gd name="T45" fmla="*/ 58 h 62"/>
              <a:gd name="T46" fmla="*/ 50 w 62"/>
              <a:gd name="T47" fmla="*/ 62 h 62"/>
              <a:gd name="T48" fmla="*/ 57 w 62"/>
              <a:gd name="T49" fmla="*/ 55 h 62"/>
              <a:gd name="T50" fmla="*/ 50 w 62"/>
              <a:gd name="T51" fmla="*/ 4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62">
                <a:moveTo>
                  <a:pt x="50" y="49"/>
                </a:moveTo>
                <a:cubicBezTo>
                  <a:pt x="47" y="49"/>
                  <a:pt x="45" y="51"/>
                  <a:pt x="4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3" y="52"/>
                  <a:pt x="22" y="51"/>
                  <a:pt x="21" y="50"/>
                </a:cubicBezTo>
                <a:cubicBezTo>
                  <a:pt x="24" y="42"/>
                  <a:pt x="24" y="42"/>
                  <a:pt x="24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62" y="14"/>
                  <a:pt x="62" y="14"/>
                  <a:pt x="62" y="14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9" y="11"/>
                  <a:pt x="9" y="11"/>
                  <a:pt x="9" y="11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3" y="49"/>
                  <a:pt x="10" y="52"/>
                  <a:pt x="10" y="55"/>
                </a:cubicBezTo>
                <a:cubicBezTo>
                  <a:pt x="10" y="59"/>
                  <a:pt x="13" y="62"/>
                  <a:pt x="17" y="62"/>
                </a:cubicBezTo>
                <a:cubicBezTo>
                  <a:pt x="20" y="62"/>
                  <a:pt x="22" y="60"/>
                  <a:pt x="23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60"/>
                  <a:pt x="47" y="62"/>
                  <a:pt x="50" y="62"/>
                </a:cubicBezTo>
                <a:cubicBezTo>
                  <a:pt x="54" y="62"/>
                  <a:pt x="57" y="59"/>
                  <a:pt x="57" y="55"/>
                </a:cubicBezTo>
                <a:cubicBezTo>
                  <a:pt x="57" y="52"/>
                  <a:pt x="54" y="49"/>
                  <a:pt x="50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7474AA5-FFE5-524F-94AC-0783E5F990BE}"/>
              </a:ext>
            </a:extLst>
          </p:cNvPr>
          <p:cNvGrpSpPr/>
          <p:nvPr/>
        </p:nvGrpSpPr>
        <p:grpSpPr>
          <a:xfrm>
            <a:off x="4360355" y="2653743"/>
            <a:ext cx="252602" cy="331990"/>
            <a:chOff x="9573887" y="4257326"/>
            <a:chExt cx="273481" cy="359434"/>
          </a:xfrm>
          <a:solidFill>
            <a:schemeClr val="accent2"/>
          </a:solidFill>
        </p:grpSpPr>
        <p:sp>
          <p:nvSpPr>
            <p:cNvPr id="15" name="Freeform 1606">
              <a:extLst>
                <a:ext uri="{FF2B5EF4-FFF2-40B4-BE49-F238E27FC236}">
                  <a16:creationId xmlns:a16="http://schemas.microsoft.com/office/drawing/2014/main" id="{72E38C76-90B1-9148-8302-FE0A00B2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279" y="4444854"/>
              <a:ext cx="23443" cy="31255"/>
            </a:xfrm>
            <a:custGeom>
              <a:avLst/>
              <a:gdLst>
                <a:gd name="T0" fmla="*/ 0 w 13"/>
                <a:gd name="T1" fmla="*/ 11 h 22"/>
                <a:gd name="T2" fmla="*/ 0 w 13"/>
                <a:gd name="T3" fmla="*/ 11 h 22"/>
                <a:gd name="T4" fmla="*/ 0 w 13"/>
                <a:gd name="T5" fmla="*/ 16 h 22"/>
                <a:gd name="T6" fmla="*/ 3 w 13"/>
                <a:gd name="T7" fmla="*/ 19 h 22"/>
                <a:gd name="T8" fmla="*/ 6 w 13"/>
                <a:gd name="T9" fmla="*/ 21 h 22"/>
                <a:gd name="T10" fmla="*/ 13 w 13"/>
                <a:gd name="T11" fmla="*/ 22 h 22"/>
                <a:gd name="T12" fmla="*/ 13 w 13"/>
                <a:gd name="T13" fmla="*/ 0 h 22"/>
                <a:gd name="T14" fmla="*/ 13 w 13"/>
                <a:gd name="T15" fmla="*/ 0 h 22"/>
                <a:gd name="T16" fmla="*/ 8 w 13"/>
                <a:gd name="T17" fmla="*/ 1 h 22"/>
                <a:gd name="T18" fmla="*/ 3 w 13"/>
                <a:gd name="T19" fmla="*/ 3 h 22"/>
                <a:gd name="T20" fmla="*/ 3 w 13"/>
                <a:gd name="T21" fmla="*/ 3 h 22"/>
                <a:gd name="T22" fmla="*/ 0 w 13"/>
                <a:gd name="T23" fmla="*/ 7 h 22"/>
                <a:gd name="T24" fmla="*/ 0 w 13"/>
                <a:gd name="T25" fmla="*/ 11 h 22"/>
                <a:gd name="T26" fmla="*/ 0 w 13"/>
                <a:gd name="T2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2">
                  <a:moveTo>
                    <a:pt x="0" y="11"/>
                  </a:moveTo>
                  <a:lnTo>
                    <a:pt x="0" y="11"/>
                  </a:lnTo>
                  <a:lnTo>
                    <a:pt x="0" y="16"/>
                  </a:lnTo>
                  <a:lnTo>
                    <a:pt x="3" y="19"/>
                  </a:lnTo>
                  <a:lnTo>
                    <a:pt x="6" y="21"/>
                  </a:lnTo>
                  <a:lnTo>
                    <a:pt x="13" y="2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07">
              <a:extLst>
                <a:ext uri="{FF2B5EF4-FFF2-40B4-BE49-F238E27FC236}">
                  <a16:creationId xmlns:a16="http://schemas.microsoft.com/office/drawing/2014/main" id="{20065FE5-BB51-C843-8072-9B54EE1EF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4533" y="4491736"/>
              <a:ext cx="15627" cy="39071"/>
            </a:xfrm>
            <a:custGeom>
              <a:avLst/>
              <a:gdLst>
                <a:gd name="T0" fmla="*/ 0 w 15"/>
                <a:gd name="T1" fmla="*/ 0 h 26"/>
                <a:gd name="T2" fmla="*/ 0 w 15"/>
                <a:gd name="T3" fmla="*/ 26 h 26"/>
                <a:gd name="T4" fmla="*/ 0 w 15"/>
                <a:gd name="T5" fmla="*/ 26 h 26"/>
                <a:gd name="T6" fmla="*/ 6 w 15"/>
                <a:gd name="T7" fmla="*/ 25 h 26"/>
                <a:gd name="T8" fmla="*/ 10 w 15"/>
                <a:gd name="T9" fmla="*/ 23 h 26"/>
                <a:gd name="T10" fmla="*/ 10 w 15"/>
                <a:gd name="T11" fmla="*/ 23 h 26"/>
                <a:gd name="T12" fmla="*/ 14 w 15"/>
                <a:gd name="T13" fmla="*/ 18 h 26"/>
                <a:gd name="T14" fmla="*/ 15 w 15"/>
                <a:gd name="T15" fmla="*/ 12 h 26"/>
                <a:gd name="T16" fmla="*/ 15 w 15"/>
                <a:gd name="T17" fmla="*/ 12 h 26"/>
                <a:gd name="T18" fmla="*/ 14 w 15"/>
                <a:gd name="T19" fmla="*/ 8 h 26"/>
                <a:gd name="T20" fmla="*/ 11 w 15"/>
                <a:gd name="T21" fmla="*/ 5 h 26"/>
                <a:gd name="T22" fmla="*/ 6 w 15"/>
                <a:gd name="T23" fmla="*/ 2 h 26"/>
                <a:gd name="T24" fmla="*/ 0 w 15"/>
                <a:gd name="T25" fmla="*/ 0 h 26"/>
                <a:gd name="T26" fmla="*/ 0 w 15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0" y="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6" y="25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4" y="18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4" y="8"/>
                  </a:lnTo>
                  <a:lnTo>
                    <a:pt x="11" y="5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08">
              <a:extLst>
                <a:ext uri="{FF2B5EF4-FFF2-40B4-BE49-F238E27FC236}">
                  <a16:creationId xmlns:a16="http://schemas.microsoft.com/office/drawing/2014/main" id="{EEA34B25-0D63-F345-ACC0-4CB90F4E1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4208" y="4257326"/>
              <a:ext cx="132835" cy="62509"/>
            </a:xfrm>
            <a:custGeom>
              <a:avLst/>
              <a:gdLst>
                <a:gd name="T0" fmla="*/ 77 w 99"/>
                <a:gd name="T1" fmla="*/ 52 h 53"/>
                <a:gd name="T2" fmla="*/ 77 w 99"/>
                <a:gd name="T3" fmla="*/ 52 h 53"/>
                <a:gd name="T4" fmla="*/ 78 w 99"/>
                <a:gd name="T5" fmla="*/ 53 h 53"/>
                <a:gd name="T6" fmla="*/ 78 w 99"/>
                <a:gd name="T7" fmla="*/ 53 h 53"/>
                <a:gd name="T8" fmla="*/ 86 w 99"/>
                <a:gd name="T9" fmla="*/ 40 h 53"/>
                <a:gd name="T10" fmla="*/ 96 w 99"/>
                <a:gd name="T11" fmla="*/ 24 h 53"/>
                <a:gd name="T12" fmla="*/ 96 w 99"/>
                <a:gd name="T13" fmla="*/ 24 h 53"/>
                <a:gd name="T14" fmla="*/ 98 w 99"/>
                <a:gd name="T15" fmla="*/ 19 h 53"/>
                <a:gd name="T16" fmla="*/ 98 w 99"/>
                <a:gd name="T17" fmla="*/ 16 h 53"/>
                <a:gd name="T18" fmla="*/ 99 w 99"/>
                <a:gd name="T19" fmla="*/ 12 h 53"/>
                <a:gd name="T20" fmla="*/ 98 w 99"/>
                <a:gd name="T21" fmla="*/ 10 h 53"/>
                <a:gd name="T22" fmla="*/ 96 w 99"/>
                <a:gd name="T23" fmla="*/ 8 h 53"/>
                <a:gd name="T24" fmla="*/ 93 w 99"/>
                <a:gd name="T25" fmla="*/ 6 h 53"/>
                <a:gd name="T26" fmla="*/ 87 w 99"/>
                <a:gd name="T27" fmla="*/ 3 h 53"/>
                <a:gd name="T28" fmla="*/ 79 w 99"/>
                <a:gd name="T29" fmla="*/ 1 h 53"/>
                <a:gd name="T30" fmla="*/ 70 w 99"/>
                <a:gd name="T31" fmla="*/ 0 h 53"/>
                <a:gd name="T32" fmla="*/ 50 w 99"/>
                <a:gd name="T33" fmla="*/ 0 h 53"/>
                <a:gd name="T34" fmla="*/ 50 w 99"/>
                <a:gd name="T35" fmla="*/ 0 h 53"/>
                <a:gd name="T36" fmla="*/ 30 w 99"/>
                <a:gd name="T37" fmla="*/ 0 h 53"/>
                <a:gd name="T38" fmla="*/ 21 w 99"/>
                <a:gd name="T39" fmla="*/ 1 h 53"/>
                <a:gd name="T40" fmla="*/ 13 w 99"/>
                <a:gd name="T41" fmla="*/ 2 h 53"/>
                <a:gd name="T42" fmla="*/ 6 w 99"/>
                <a:gd name="T43" fmla="*/ 6 h 53"/>
                <a:gd name="T44" fmla="*/ 4 w 99"/>
                <a:gd name="T45" fmla="*/ 8 h 53"/>
                <a:gd name="T46" fmla="*/ 2 w 99"/>
                <a:gd name="T47" fmla="*/ 10 h 53"/>
                <a:gd name="T48" fmla="*/ 0 w 99"/>
                <a:gd name="T49" fmla="*/ 12 h 53"/>
                <a:gd name="T50" fmla="*/ 0 w 99"/>
                <a:gd name="T51" fmla="*/ 16 h 53"/>
                <a:gd name="T52" fmla="*/ 2 w 99"/>
                <a:gd name="T53" fmla="*/ 19 h 53"/>
                <a:gd name="T54" fmla="*/ 3 w 99"/>
                <a:gd name="T55" fmla="*/ 24 h 53"/>
                <a:gd name="T56" fmla="*/ 3 w 99"/>
                <a:gd name="T57" fmla="*/ 24 h 53"/>
                <a:gd name="T58" fmla="*/ 12 w 99"/>
                <a:gd name="T59" fmla="*/ 39 h 53"/>
                <a:gd name="T60" fmla="*/ 21 w 99"/>
                <a:gd name="T61" fmla="*/ 53 h 53"/>
                <a:gd name="T62" fmla="*/ 21 w 99"/>
                <a:gd name="T63" fmla="*/ 53 h 53"/>
                <a:gd name="T64" fmla="*/ 23 w 99"/>
                <a:gd name="T65" fmla="*/ 52 h 53"/>
                <a:gd name="T66" fmla="*/ 77 w 99"/>
                <a:gd name="T67" fmla="*/ 52 h 53"/>
                <a:gd name="T68" fmla="*/ 77 w 99"/>
                <a:gd name="T6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" h="53">
                  <a:moveTo>
                    <a:pt x="77" y="52"/>
                  </a:moveTo>
                  <a:lnTo>
                    <a:pt x="77" y="52"/>
                  </a:lnTo>
                  <a:lnTo>
                    <a:pt x="78" y="53"/>
                  </a:lnTo>
                  <a:lnTo>
                    <a:pt x="78" y="53"/>
                  </a:lnTo>
                  <a:lnTo>
                    <a:pt x="86" y="40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8" y="19"/>
                  </a:lnTo>
                  <a:lnTo>
                    <a:pt x="98" y="16"/>
                  </a:lnTo>
                  <a:lnTo>
                    <a:pt x="99" y="12"/>
                  </a:lnTo>
                  <a:lnTo>
                    <a:pt x="98" y="10"/>
                  </a:lnTo>
                  <a:lnTo>
                    <a:pt x="96" y="8"/>
                  </a:lnTo>
                  <a:lnTo>
                    <a:pt x="93" y="6"/>
                  </a:lnTo>
                  <a:lnTo>
                    <a:pt x="87" y="3"/>
                  </a:lnTo>
                  <a:lnTo>
                    <a:pt x="79" y="1"/>
                  </a:lnTo>
                  <a:lnTo>
                    <a:pt x="7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3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2" y="39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3" y="52"/>
                  </a:lnTo>
                  <a:lnTo>
                    <a:pt x="77" y="52"/>
                  </a:lnTo>
                  <a:lnTo>
                    <a:pt x="77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09">
              <a:extLst>
                <a:ext uri="{FF2B5EF4-FFF2-40B4-BE49-F238E27FC236}">
                  <a16:creationId xmlns:a16="http://schemas.microsoft.com/office/drawing/2014/main" id="{CDC80121-3722-2346-B54A-E45B894F7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3887" y="4343279"/>
              <a:ext cx="273481" cy="273481"/>
            </a:xfrm>
            <a:custGeom>
              <a:avLst/>
              <a:gdLst>
                <a:gd name="T0" fmla="*/ 126 w 210"/>
                <a:gd name="T1" fmla="*/ 152 h 212"/>
                <a:gd name="T2" fmla="*/ 109 w 210"/>
                <a:gd name="T3" fmla="*/ 157 h 212"/>
                <a:gd name="T4" fmla="*/ 100 w 210"/>
                <a:gd name="T5" fmla="*/ 157 h 212"/>
                <a:gd name="T6" fmla="*/ 89 w 210"/>
                <a:gd name="T7" fmla="*/ 155 h 212"/>
                <a:gd name="T8" fmla="*/ 75 w 210"/>
                <a:gd name="T9" fmla="*/ 147 h 212"/>
                <a:gd name="T10" fmla="*/ 68 w 210"/>
                <a:gd name="T11" fmla="*/ 134 h 212"/>
                <a:gd name="T12" fmla="*/ 84 w 210"/>
                <a:gd name="T13" fmla="*/ 136 h 212"/>
                <a:gd name="T14" fmla="*/ 100 w 210"/>
                <a:gd name="T15" fmla="*/ 145 h 212"/>
                <a:gd name="T16" fmla="*/ 92 w 210"/>
                <a:gd name="T17" fmla="*/ 117 h 212"/>
                <a:gd name="T18" fmla="*/ 77 w 210"/>
                <a:gd name="T19" fmla="*/ 108 h 212"/>
                <a:gd name="T20" fmla="*/ 73 w 210"/>
                <a:gd name="T21" fmla="*/ 101 h 212"/>
                <a:gd name="T22" fmla="*/ 71 w 210"/>
                <a:gd name="T23" fmla="*/ 93 h 212"/>
                <a:gd name="T24" fmla="*/ 75 w 210"/>
                <a:gd name="T25" fmla="*/ 79 h 212"/>
                <a:gd name="T26" fmla="*/ 88 w 210"/>
                <a:gd name="T27" fmla="*/ 71 h 212"/>
                <a:gd name="T28" fmla="*/ 100 w 210"/>
                <a:gd name="T29" fmla="*/ 57 h 212"/>
                <a:gd name="T30" fmla="*/ 109 w 210"/>
                <a:gd name="T31" fmla="*/ 68 h 212"/>
                <a:gd name="T32" fmla="*/ 132 w 210"/>
                <a:gd name="T33" fmla="*/ 80 h 212"/>
                <a:gd name="T34" fmla="*/ 121 w 210"/>
                <a:gd name="T35" fmla="*/ 91 h 212"/>
                <a:gd name="T36" fmla="*/ 114 w 210"/>
                <a:gd name="T37" fmla="*/ 81 h 212"/>
                <a:gd name="T38" fmla="*/ 109 w 210"/>
                <a:gd name="T39" fmla="*/ 103 h 212"/>
                <a:gd name="T40" fmla="*/ 130 w 210"/>
                <a:gd name="T41" fmla="*/ 111 h 212"/>
                <a:gd name="T42" fmla="*/ 137 w 210"/>
                <a:gd name="T43" fmla="*/ 122 h 212"/>
                <a:gd name="T44" fmla="*/ 138 w 210"/>
                <a:gd name="T45" fmla="*/ 136 h 212"/>
                <a:gd name="T46" fmla="*/ 130 w 210"/>
                <a:gd name="T47" fmla="*/ 148 h 212"/>
                <a:gd name="T48" fmla="*/ 139 w 210"/>
                <a:gd name="T49" fmla="*/ 2 h 212"/>
                <a:gd name="T50" fmla="*/ 135 w 210"/>
                <a:gd name="T51" fmla="*/ 9 h 212"/>
                <a:gd name="T52" fmla="*/ 79 w 210"/>
                <a:gd name="T53" fmla="*/ 10 h 212"/>
                <a:gd name="T54" fmla="*/ 73 w 210"/>
                <a:gd name="T55" fmla="*/ 4 h 212"/>
                <a:gd name="T56" fmla="*/ 65 w 210"/>
                <a:gd name="T57" fmla="*/ 5 h 212"/>
                <a:gd name="T58" fmla="*/ 32 w 210"/>
                <a:gd name="T59" fmla="*/ 41 h 212"/>
                <a:gd name="T60" fmla="*/ 6 w 210"/>
                <a:gd name="T61" fmla="*/ 96 h 212"/>
                <a:gd name="T62" fmla="*/ 0 w 210"/>
                <a:gd name="T63" fmla="*/ 134 h 212"/>
                <a:gd name="T64" fmla="*/ 3 w 210"/>
                <a:gd name="T65" fmla="*/ 155 h 212"/>
                <a:gd name="T66" fmla="*/ 14 w 210"/>
                <a:gd name="T67" fmla="*/ 180 h 212"/>
                <a:gd name="T68" fmla="*/ 32 w 210"/>
                <a:gd name="T69" fmla="*/ 197 h 212"/>
                <a:gd name="T70" fmla="*/ 55 w 210"/>
                <a:gd name="T71" fmla="*/ 207 h 212"/>
                <a:gd name="T72" fmla="*/ 106 w 210"/>
                <a:gd name="T73" fmla="*/ 212 h 212"/>
                <a:gd name="T74" fmla="*/ 146 w 210"/>
                <a:gd name="T75" fmla="*/ 209 h 212"/>
                <a:gd name="T76" fmla="*/ 172 w 210"/>
                <a:gd name="T77" fmla="*/ 200 h 212"/>
                <a:gd name="T78" fmla="*/ 192 w 210"/>
                <a:gd name="T79" fmla="*/ 185 h 212"/>
                <a:gd name="T80" fmla="*/ 206 w 210"/>
                <a:gd name="T81" fmla="*/ 164 h 212"/>
                <a:gd name="T82" fmla="*/ 210 w 210"/>
                <a:gd name="T83" fmla="*/ 134 h 212"/>
                <a:gd name="T84" fmla="*/ 209 w 210"/>
                <a:gd name="T85" fmla="*/ 116 h 212"/>
                <a:gd name="T86" fmla="*/ 189 w 210"/>
                <a:gd name="T87" fmla="*/ 60 h 212"/>
                <a:gd name="T88" fmla="*/ 153 w 210"/>
                <a:gd name="T89" fmla="*/ 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0" h="212">
                  <a:moveTo>
                    <a:pt x="130" y="148"/>
                  </a:moveTo>
                  <a:lnTo>
                    <a:pt x="130" y="148"/>
                  </a:lnTo>
                  <a:lnTo>
                    <a:pt x="126" y="152"/>
                  </a:lnTo>
                  <a:lnTo>
                    <a:pt x="121" y="154"/>
                  </a:lnTo>
                  <a:lnTo>
                    <a:pt x="116" y="156"/>
                  </a:lnTo>
                  <a:lnTo>
                    <a:pt x="109" y="157"/>
                  </a:lnTo>
                  <a:lnTo>
                    <a:pt x="109" y="170"/>
                  </a:lnTo>
                  <a:lnTo>
                    <a:pt x="100" y="170"/>
                  </a:lnTo>
                  <a:lnTo>
                    <a:pt x="100" y="157"/>
                  </a:lnTo>
                  <a:lnTo>
                    <a:pt x="100" y="157"/>
                  </a:lnTo>
                  <a:lnTo>
                    <a:pt x="93" y="156"/>
                  </a:lnTo>
                  <a:lnTo>
                    <a:pt x="89" y="155"/>
                  </a:lnTo>
                  <a:lnTo>
                    <a:pt x="83" y="153"/>
                  </a:lnTo>
                  <a:lnTo>
                    <a:pt x="80" y="151"/>
                  </a:lnTo>
                  <a:lnTo>
                    <a:pt x="75" y="147"/>
                  </a:lnTo>
                  <a:lnTo>
                    <a:pt x="73" y="143"/>
                  </a:lnTo>
                  <a:lnTo>
                    <a:pt x="70" y="138"/>
                  </a:lnTo>
                  <a:lnTo>
                    <a:pt x="68" y="134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4" y="136"/>
                  </a:lnTo>
                  <a:lnTo>
                    <a:pt x="89" y="140"/>
                  </a:lnTo>
                  <a:lnTo>
                    <a:pt x="93" y="144"/>
                  </a:lnTo>
                  <a:lnTo>
                    <a:pt x="100" y="145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2" y="117"/>
                  </a:lnTo>
                  <a:lnTo>
                    <a:pt x="86" y="114"/>
                  </a:lnTo>
                  <a:lnTo>
                    <a:pt x="80" y="111"/>
                  </a:lnTo>
                  <a:lnTo>
                    <a:pt x="77" y="108"/>
                  </a:lnTo>
                  <a:lnTo>
                    <a:pt x="77" y="108"/>
                  </a:lnTo>
                  <a:lnTo>
                    <a:pt x="74" y="105"/>
                  </a:lnTo>
                  <a:lnTo>
                    <a:pt x="73" y="101"/>
                  </a:lnTo>
                  <a:lnTo>
                    <a:pt x="72" y="98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2" y="88"/>
                  </a:lnTo>
                  <a:lnTo>
                    <a:pt x="73" y="83"/>
                  </a:lnTo>
                  <a:lnTo>
                    <a:pt x="75" y="79"/>
                  </a:lnTo>
                  <a:lnTo>
                    <a:pt x="79" y="75"/>
                  </a:lnTo>
                  <a:lnTo>
                    <a:pt x="82" y="73"/>
                  </a:lnTo>
                  <a:lnTo>
                    <a:pt x="88" y="71"/>
                  </a:lnTo>
                  <a:lnTo>
                    <a:pt x="93" y="69"/>
                  </a:lnTo>
                  <a:lnTo>
                    <a:pt x="100" y="68"/>
                  </a:lnTo>
                  <a:lnTo>
                    <a:pt x="100" y="57"/>
                  </a:lnTo>
                  <a:lnTo>
                    <a:pt x="109" y="57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18" y="70"/>
                  </a:lnTo>
                  <a:lnTo>
                    <a:pt x="126" y="74"/>
                  </a:lnTo>
                  <a:lnTo>
                    <a:pt x="132" y="80"/>
                  </a:lnTo>
                  <a:lnTo>
                    <a:pt x="135" y="88"/>
                  </a:lnTo>
                  <a:lnTo>
                    <a:pt x="121" y="91"/>
                  </a:lnTo>
                  <a:lnTo>
                    <a:pt x="121" y="91"/>
                  </a:lnTo>
                  <a:lnTo>
                    <a:pt x="119" y="87"/>
                  </a:lnTo>
                  <a:lnTo>
                    <a:pt x="117" y="83"/>
                  </a:lnTo>
                  <a:lnTo>
                    <a:pt x="114" y="81"/>
                  </a:lnTo>
                  <a:lnTo>
                    <a:pt x="109" y="80"/>
                  </a:lnTo>
                  <a:lnTo>
                    <a:pt x="109" y="103"/>
                  </a:lnTo>
                  <a:lnTo>
                    <a:pt x="109" y="103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30" y="111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7" y="122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8" y="136"/>
                  </a:lnTo>
                  <a:lnTo>
                    <a:pt x="136" y="140"/>
                  </a:lnTo>
                  <a:lnTo>
                    <a:pt x="134" y="145"/>
                  </a:lnTo>
                  <a:lnTo>
                    <a:pt x="130" y="148"/>
                  </a:lnTo>
                  <a:lnTo>
                    <a:pt x="130" y="148"/>
                  </a:lnTo>
                  <a:close/>
                  <a:moveTo>
                    <a:pt x="139" y="2"/>
                  </a:moveTo>
                  <a:lnTo>
                    <a:pt x="139" y="2"/>
                  </a:lnTo>
                  <a:lnTo>
                    <a:pt x="138" y="6"/>
                  </a:lnTo>
                  <a:lnTo>
                    <a:pt x="136" y="8"/>
                  </a:lnTo>
                  <a:lnTo>
                    <a:pt x="135" y="9"/>
                  </a:lnTo>
                  <a:lnTo>
                    <a:pt x="133" y="10"/>
                  </a:lnTo>
                  <a:lnTo>
                    <a:pt x="79" y="10"/>
                  </a:lnTo>
                  <a:lnTo>
                    <a:pt x="79" y="10"/>
                  </a:lnTo>
                  <a:lnTo>
                    <a:pt x="77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5"/>
                  </a:lnTo>
                  <a:lnTo>
                    <a:pt x="58" y="11"/>
                  </a:lnTo>
                  <a:lnTo>
                    <a:pt x="44" y="25"/>
                  </a:lnTo>
                  <a:lnTo>
                    <a:pt x="32" y="41"/>
                  </a:lnTo>
                  <a:lnTo>
                    <a:pt x="22" y="57"/>
                  </a:lnTo>
                  <a:lnTo>
                    <a:pt x="13" y="77"/>
                  </a:lnTo>
                  <a:lnTo>
                    <a:pt x="6" y="96"/>
                  </a:lnTo>
                  <a:lnTo>
                    <a:pt x="3" y="116"/>
                  </a:lnTo>
                  <a:lnTo>
                    <a:pt x="1" y="125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45"/>
                  </a:lnTo>
                  <a:lnTo>
                    <a:pt x="3" y="155"/>
                  </a:lnTo>
                  <a:lnTo>
                    <a:pt x="5" y="164"/>
                  </a:lnTo>
                  <a:lnTo>
                    <a:pt x="9" y="172"/>
                  </a:lnTo>
                  <a:lnTo>
                    <a:pt x="14" y="180"/>
                  </a:lnTo>
                  <a:lnTo>
                    <a:pt x="18" y="185"/>
                  </a:lnTo>
                  <a:lnTo>
                    <a:pt x="25" y="191"/>
                  </a:lnTo>
                  <a:lnTo>
                    <a:pt x="32" y="197"/>
                  </a:lnTo>
                  <a:lnTo>
                    <a:pt x="38" y="200"/>
                  </a:lnTo>
                  <a:lnTo>
                    <a:pt x="46" y="203"/>
                  </a:lnTo>
                  <a:lnTo>
                    <a:pt x="55" y="207"/>
                  </a:lnTo>
                  <a:lnTo>
                    <a:pt x="64" y="209"/>
                  </a:lnTo>
                  <a:lnTo>
                    <a:pt x="84" y="211"/>
                  </a:lnTo>
                  <a:lnTo>
                    <a:pt x="106" y="212"/>
                  </a:lnTo>
                  <a:lnTo>
                    <a:pt x="106" y="212"/>
                  </a:lnTo>
                  <a:lnTo>
                    <a:pt x="127" y="211"/>
                  </a:lnTo>
                  <a:lnTo>
                    <a:pt x="146" y="209"/>
                  </a:lnTo>
                  <a:lnTo>
                    <a:pt x="155" y="207"/>
                  </a:lnTo>
                  <a:lnTo>
                    <a:pt x="164" y="203"/>
                  </a:lnTo>
                  <a:lnTo>
                    <a:pt x="172" y="200"/>
                  </a:lnTo>
                  <a:lnTo>
                    <a:pt x="180" y="197"/>
                  </a:lnTo>
                  <a:lnTo>
                    <a:pt x="186" y="191"/>
                  </a:lnTo>
                  <a:lnTo>
                    <a:pt x="192" y="185"/>
                  </a:lnTo>
                  <a:lnTo>
                    <a:pt x="198" y="180"/>
                  </a:lnTo>
                  <a:lnTo>
                    <a:pt x="202" y="172"/>
                  </a:lnTo>
                  <a:lnTo>
                    <a:pt x="206" y="164"/>
                  </a:lnTo>
                  <a:lnTo>
                    <a:pt x="208" y="155"/>
                  </a:lnTo>
                  <a:lnTo>
                    <a:pt x="210" y="145"/>
                  </a:lnTo>
                  <a:lnTo>
                    <a:pt x="210" y="134"/>
                  </a:lnTo>
                  <a:lnTo>
                    <a:pt x="210" y="134"/>
                  </a:lnTo>
                  <a:lnTo>
                    <a:pt x="210" y="125"/>
                  </a:lnTo>
                  <a:lnTo>
                    <a:pt x="209" y="116"/>
                  </a:lnTo>
                  <a:lnTo>
                    <a:pt x="204" y="97"/>
                  </a:lnTo>
                  <a:lnTo>
                    <a:pt x="198" y="79"/>
                  </a:lnTo>
                  <a:lnTo>
                    <a:pt x="189" y="60"/>
                  </a:lnTo>
                  <a:lnTo>
                    <a:pt x="178" y="43"/>
                  </a:lnTo>
                  <a:lnTo>
                    <a:pt x="165" y="27"/>
                  </a:lnTo>
                  <a:lnTo>
                    <a:pt x="153" y="14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C000C694-1842-154A-8273-5FBDD7607718}"/>
              </a:ext>
            </a:extLst>
          </p:cNvPr>
          <p:cNvGrpSpPr/>
          <p:nvPr/>
        </p:nvGrpSpPr>
        <p:grpSpPr>
          <a:xfrm>
            <a:off x="9161995" y="2647575"/>
            <a:ext cx="305388" cy="344328"/>
            <a:chOff x="6775450" y="3722688"/>
            <a:chExt cx="473075" cy="533400"/>
          </a:xfrm>
          <a:solidFill>
            <a:schemeClr val="accent3"/>
          </a:solidFill>
        </p:grpSpPr>
        <p:sp>
          <p:nvSpPr>
            <p:cNvPr id="20" name="Freeform 174">
              <a:extLst>
                <a:ext uri="{FF2B5EF4-FFF2-40B4-BE49-F238E27FC236}">
                  <a16:creationId xmlns:a16="http://schemas.microsoft.com/office/drawing/2014/main" id="{2F41E3B0-2664-9444-B22E-760258106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5450" y="3827463"/>
              <a:ext cx="473075" cy="428625"/>
            </a:xfrm>
            <a:custGeom>
              <a:avLst/>
              <a:gdLst>
                <a:gd name="T0" fmla="*/ 119 w 126"/>
                <a:gd name="T1" fmla="*/ 51 h 114"/>
                <a:gd name="T2" fmla="*/ 118 w 126"/>
                <a:gd name="T3" fmla="*/ 51 h 114"/>
                <a:gd name="T4" fmla="*/ 114 w 126"/>
                <a:gd name="T5" fmla="*/ 40 h 114"/>
                <a:gd name="T6" fmla="*/ 88 w 126"/>
                <a:gd name="T7" fmla="*/ 49 h 114"/>
                <a:gd name="T8" fmla="*/ 48 w 126"/>
                <a:gd name="T9" fmla="*/ 13 h 114"/>
                <a:gd name="T10" fmla="*/ 29 w 126"/>
                <a:gd name="T11" fmla="*/ 2 h 114"/>
                <a:gd name="T12" fmla="*/ 23 w 126"/>
                <a:gd name="T13" fmla="*/ 5 h 114"/>
                <a:gd name="T14" fmla="*/ 23 w 126"/>
                <a:gd name="T15" fmla="*/ 27 h 114"/>
                <a:gd name="T16" fmla="*/ 11 w 126"/>
                <a:gd name="T17" fmla="*/ 46 h 114"/>
                <a:gd name="T18" fmla="*/ 6 w 126"/>
                <a:gd name="T19" fmla="*/ 46 h 114"/>
                <a:gd name="T20" fmla="*/ 0 w 126"/>
                <a:gd name="T21" fmla="*/ 52 h 114"/>
                <a:gd name="T22" fmla="*/ 0 w 126"/>
                <a:gd name="T23" fmla="*/ 64 h 114"/>
                <a:gd name="T24" fmla="*/ 6 w 126"/>
                <a:gd name="T25" fmla="*/ 70 h 114"/>
                <a:gd name="T26" fmla="*/ 11 w 126"/>
                <a:gd name="T27" fmla="*/ 70 h 114"/>
                <a:gd name="T28" fmla="*/ 37 w 126"/>
                <a:gd name="T29" fmla="*/ 98 h 114"/>
                <a:gd name="T30" fmla="*/ 37 w 126"/>
                <a:gd name="T31" fmla="*/ 99 h 114"/>
                <a:gd name="T32" fmla="*/ 37 w 126"/>
                <a:gd name="T33" fmla="*/ 107 h 114"/>
                <a:gd name="T34" fmla="*/ 43 w 126"/>
                <a:gd name="T35" fmla="*/ 114 h 114"/>
                <a:gd name="T36" fmla="*/ 50 w 126"/>
                <a:gd name="T37" fmla="*/ 114 h 114"/>
                <a:gd name="T38" fmla="*/ 56 w 126"/>
                <a:gd name="T39" fmla="*/ 107 h 114"/>
                <a:gd name="T40" fmla="*/ 56 w 126"/>
                <a:gd name="T41" fmla="*/ 104 h 114"/>
                <a:gd name="T42" fmla="*/ 64 w 126"/>
                <a:gd name="T43" fmla="*/ 104 h 114"/>
                <a:gd name="T44" fmla="*/ 70 w 126"/>
                <a:gd name="T45" fmla="*/ 104 h 114"/>
                <a:gd name="T46" fmla="*/ 70 w 126"/>
                <a:gd name="T47" fmla="*/ 107 h 114"/>
                <a:gd name="T48" fmla="*/ 76 w 126"/>
                <a:gd name="T49" fmla="*/ 114 h 114"/>
                <a:gd name="T50" fmla="*/ 83 w 126"/>
                <a:gd name="T51" fmla="*/ 114 h 114"/>
                <a:gd name="T52" fmla="*/ 90 w 126"/>
                <a:gd name="T53" fmla="*/ 107 h 114"/>
                <a:gd name="T54" fmla="*/ 90 w 126"/>
                <a:gd name="T55" fmla="*/ 99 h 114"/>
                <a:gd name="T56" fmla="*/ 90 w 126"/>
                <a:gd name="T57" fmla="*/ 99 h 114"/>
                <a:gd name="T58" fmla="*/ 118 w 126"/>
                <a:gd name="T59" fmla="*/ 64 h 114"/>
                <a:gd name="T60" fmla="*/ 119 w 126"/>
                <a:gd name="T61" fmla="*/ 65 h 114"/>
                <a:gd name="T62" fmla="*/ 126 w 126"/>
                <a:gd name="T63" fmla="*/ 58 h 114"/>
                <a:gd name="T64" fmla="*/ 119 w 126"/>
                <a:gd name="T65" fmla="*/ 51 h 114"/>
                <a:gd name="T66" fmla="*/ 29 w 126"/>
                <a:gd name="T67" fmla="*/ 48 h 114"/>
                <a:gd name="T68" fmla="*/ 23 w 126"/>
                <a:gd name="T69" fmla="*/ 42 h 114"/>
                <a:gd name="T70" fmla="*/ 29 w 126"/>
                <a:gd name="T71" fmla="*/ 36 h 114"/>
                <a:gd name="T72" fmla="*/ 35 w 126"/>
                <a:gd name="T73" fmla="*/ 42 h 114"/>
                <a:gd name="T74" fmla="*/ 29 w 126"/>
                <a:gd name="T75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14">
                  <a:moveTo>
                    <a:pt x="119" y="51"/>
                  </a:moveTo>
                  <a:cubicBezTo>
                    <a:pt x="119" y="51"/>
                    <a:pt x="118" y="51"/>
                    <a:pt x="118" y="51"/>
                  </a:cubicBezTo>
                  <a:cubicBezTo>
                    <a:pt x="117" y="47"/>
                    <a:pt x="116" y="43"/>
                    <a:pt x="114" y="40"/>
                  </a:cubicBezTo>
                  <a:cubicBezTo>
                    <a:pt x="107" y="45"/>
                    <a:pt x="98" y="49"/>
                    <a:pt x="88" y="49"/>
                  </a:cubicBezTo>
                  <a:cubicBezTo>
                    <a:pt x="67" y="49"/>
                    <a:pt x="50" y="33"/>
                    <a:pt x="48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6" y="0"/>
                    <a:pt x="23" y="1"/>
                    <a:pt x="23" y="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7" y="32"/>
                    <a:pt x="13" y="39"/>
                    <a:pt x="11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5" y="82"/>
                    <a:pt x="24" y="92"/>
                    <a:pt x="37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11"/>
                    <a:pt x="40" y="114"/>
                    <a:pt x="43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4" y="114"/>
                    <a:pt x="56" y="111"/>
                    <a:pt x="56" y="107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9" y="104"/>
                    <a:pt x="61" y="104"/>
                    <a:pt x="64" y="104"/>
                  </a:cubicBezTo>
                  <a:cubicBezTo>
                    <a:pt x="66" y="104"/>
                    <a:pt x="68" y="104"/>
                    <a:pt x="70" y="104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11"/>
                    <a:pt x="73" y="114"/>
                    <a:pt x="76" y="11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7" y="114"/>
                    <a:pt x="90" y="111"/>
                    <a:pt x="90" y="107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105" y="92"/>
                    <a:pt x="115" y="79"/>
                    <a:pt x="118" y="64"/>
                  </a:cubicBezTo>
                  <a:cubicBezTo>
                    <a:pt x="118" y="65"/>
                    <a:pt x="119" y="65"/>
                    <a:pt x="119" y="65"/>
                  </a:cubicBezTo>
                  <a:cubicBezTo>
                    <a:pt x="123" y="65"/>
                    <a:pt x="126" y="62"/>
                    <a:pt x="126" y="58"/>
                  </a:cubicBezTo>
                  <a:cubicBezTo>
                    <a:pt x="126" y="54"/>
                    <a:pt x="123" y="51"/>
                    <a:pt x="119" y="51"/>
                  </a:cubicBezTo>
                  <a:close/>
                  <a:moveTo>
                    <a:pt x="29" y="48"/>
                  </a:moveTo>
                  <a:cubicBezTo>
                    <a:pt x="25" y="48"/>
                    <a:pt x="23" y="45"/>
                    <a:pt x="23" y="42"/>
                  </a:cubicBezTo>
                  <a:cubicBezTo>
                    <a:pt x="23" y="38"/>
                    <a:pt x="25" y="36"/>
                    <a:pt x="29" y="36"/>
                  </a:cubicBezTo>
                  <a:cubicBezTo>
                    <a:pt x="32" y="36"/>
                    <a:pt x="35" y="38"/>
                    <a:pt x="35" y="42"/>
                  </a:cubicBezTo>
                  <a:cubicBezTo>
                    <a:pt x="35" y="45"/>
                    <a:pt x="32" y="48"/>
                    <a:pt x="2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5">
              <a:extLst>
                <a:ext uri="{FF2B5EF4-FFF2-40B4-BE49-F238E27FC236}">
                  <a16:creationId xmlns:a16="http://schemas.microsoft.com/office/drawing/2014/main" id="{5FE48205-8895-7943-A201-52F6286C2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0713" y="3722688"/>
              <a:ext cx="269875" cy="274638"/>
            </a:xfrm>
            <a:custGeom>
              <a:avLst/>
              <a:gdLst>
                <a:gd name="T0" fmla="*/ 36 w 72"/>
                <a:gd name="T1" fmla="*/ 73 h 73"/>
                <a:gd name="T2" fmla="*/ 72 w 72"/>
                <a:gd name="T3" fmla="*/ 37 h 73"/>
                <a:gd name="T4" fmla="*/ 36 w 72"/>
                <a:gd name="T5" fmla="*/ 0 h 73"/>
                <a:gd name="T6" fmla="*/ 0 w 72"/>
                <a:gd name="T7" fmla="*/ 37 h 73"/>
                <a:gd name="T8" fmla="*/ 36 w 72"/>
                <a:gd name="T9" fmla="*/ 73 h 73"/>
                <a:gd name="T10" fmla="*/ 34 w 72"/>
                <a:gd name="T11" fmla="*/ 38 h 73"/>
                <a:gd name="T12" fmla="*/ 25 w 72"/>
                <a:gd name="T13" fmla="*/ 28 h 73"/>
                <a:gd name="T14" fmla="*/ 34 w 72"/>
                <a:gd name="T15" fmla="*/ 19 h 73"/>
                <a:gd name="T16" fmla="*/ 34 w 72"/>
                <a:gd name="T17" fmla="*/ 14 h 73"/>
                <a:gd name="T18" fmla="*/ 39 w 72"/>
                <a:gd name="T19" fmla="*/ 14 h 73"/>
                <a:gd name="T20" fmla="*/ 39 w 72"/>
                <a:gd name="T21" fmla="*/ 19 h 73"/>
                <a:gd name="T22" fmla="*/ 47 w 72"/>
                <a:gd name="T23" fmla="*/ 20 h 73"/>
                <a:gd name="T24" fmla="*/ 45 w 72"/>
                <a:gd name="T25" fmla="*/ 26 h 73"/>
                <a:gd name="T26" fmla="*/ 37 w 72"/>
                <a:gd name="T27" fmla="*/ 24 h 73"/>
                <a:gd name="T28" fmla="*/ 33 w 72"/>
                <a:gd name="T29" fmla="*/ 27 h 73"/>
                <a:gd name="T30" fmla="*/ 39 w 72"/>
                <a:gd name="T31" fmla="*/ 32 h 73"/>
                <a:gd name="T32" fmla="*/ 48 w 72"/>
                <a:gd name="T33" fmla="*/ 42 h 73"/>
                <a:gd name="T34" fmla="*/ 39 w 72"/>
                <a:gd name="T35" fmla="*/ 52 h 73"/>
                <a:gd name="T36" fmla="*/ 39 w 72"/>
                <a:gd name="T37" fmla="*/ 57 h 73"/>
                <a:gd name="T38" fmla="*/ 33 w 72"/>
                <a:gd name="T39" fmla="*/ 57 h 73"/>
                <a:gd name="T40" fmla="*/ 33 w 72"/>
                <a:gd name="T41" fmla="*/ 52 h 73"/>
                <a:gd name="T42" fmla="*/ 24 w 72"/>
                <a:gd name="T43" fmla="*/ 50 h 73"/>
                <a:gd name="T44" fmla="*/ 26 w 72"/>
                <a:gd name="T45" fmla="*/ 44 h 73"/>
                <a:gd name="T46" fmla="*/ 35 w 72"/>
                <a:gd name="T47" fmla="*/ 46 h 73"/>
                <a:gd name="T48" fmla="*/ 40 w 72"/>
                <a:gd name="T49" fmla="*/ 43 h 73"/>
                <a:gd name="T50" fmla="*/ 34 w 72"/>
                <a:gd name="T51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36" y="73"/>
                  </a:moveTo>
                  <a:cubicBezTo>
                    <a:pt x="56" y="73"/>
                    <a:pt x="72" y="57"/>
                    <a:pt x="72" y="37"/>
                  </a:cubicBezTo>
                  <a:cubicBezTo>
                    <a:pt x="72" y="17"/>
                    <a:pt x="5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3"/>
                    <a:pt x="36" y="73"/>
                  </a:cubicBezTo>
                  <a:close/>
                  <a:moveTo>
                    <a:pt x="34" y="38"/>
                  </a:moveTo>
                  <a:cubicBezTo>
                    <a:pt x="28" y="36"/>
                    <a:pt x="25" y="34"/>
                    <a:pt x="25" y="28"/>
                  </a:cubicBezTo>
                  <a:cubicBezTo>
                    <a:pt x="25" y="24"/>
                    <a:pt x="28" y="20"/>
                    <a:pt x="34" y="19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19"/>
                    <a:pt x="45" y="19"/>
                    <a:pt x="47" y="2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4" y="26"/>
                    <a:pt x="41" y="24"/>
                    <a:pt x="37" y="24"/>
                  </a:cubicBezTo>
                  <a:cubicBezTo>
                    <a:pt x="34" y="24"/>
                    <a:pt x="33" y="26"/>
                    <a:pt x="33" y="27"/>
                  </a:cubicBezTo>
                  <a:cubicBezTo>
                    <a:pt x="33" y="29"/>
                    <a:pt x="35" y="30"/>
                    <a:pt x="39" y="32"/>
                  </a:cubicBezTo>
                  <a:cubicBezTo>
                    <a:pt x="46" y="34"/>
                    <a:pt x="48" y="37"/>
                    <a:pt x="48" y="42"/>
                  </a:cubicBezTo>
                  <a:cubicBezTo>
                    <a:pt x="48" y="47"/>
                    <a:pt x="45" y="51"/>
                    <a:pt x="39" y="52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26" y="51"/>
                    <a:pt x="24" y="50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8" y="45"/>
                    <a:pt x="31" y="46"/>
                    <a:pt x="35" y="46"/>
                  </a:cubicBezTo>
                  <a:cubicBezTo>
                    <a:pt x="38" y="46"/>
                    <a:pt x="40" y="45"/>
                    <a:pt x="40" y="43"/>
                  </a:cubicBezTo>
                  <a:cubicBezTo>
                    <a:pt x="40" y="41"/>
                    <a:pt x="38" y="39"/>
                    <a:pt x="3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Oval 35">
            <a:extLst>
              <a:ext uri="{FF2B5EF4-FFF2-40B4-BE49-F238E27FC236}">
                <a16:creationId xmlns:a16="http://schemas.microsoft.com/office/drawing/2014/main" id="{FD4A63DE-123B-1C4A-B896-F15EDA7CBD24}"/>
              </a:ext>
            </a:extLst>
          </p:cNvPr>
          <p:cNvSpPr/>
          <p:nvPr/>
        </p:nvSpPr>
        <p:spPr>
          <a:xfrm>
            <a:off x="2747581" y="3651842"/>
            <a:ext cx="256032" cy="2560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36">
            <a:extLst>
              <a:ext uri="{FF2B5EF4-FFF2-40B4-BE49-F238E27FC236}">
                <a16:creationId xmlns:a16="http://schemas.microsoft.com/office/drawing/2014/main" id="{C3273065-C6A9-6A41-8D14-DFD714456CBB}"/>
              </a:ext>
            </a:extLst>
          </p:cNvPr>
          <p:cNvSpPr/>
          <p:nvPr/>
        </p:nvSpPr>
        <p:spPr>
          <a:xfrm>
            <a:off x="4358640" y="3651842"/>
            <a:ext cx="256032" cy="256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37">
            <a:extLst>
              <a:ext uri="{FF2B5EF4-FFF2-40B4-BE49-F238E27FC236}">
                <a16:creationId xmlns:a16="http://schemas.microsoft.com/office/drawing/2014/main" id="{D5637238-C148-844D-A458-9D0A0EB27E66}"/>
              </a:ext>
            </a:extLst>
          </p:cNvPr>
          <p:cNvSpPr/>
          <p:nvPr/>
        </p:nvSpPr>
        <p:spPr>
          <a:xfrm>
            <a:off x="5967984" y="3651842"/>
            <a:ext cx="256032" cy="256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38">
            <a:extLst>
              <a:ext uri="{FF2B5EF4-FFF2-40B4-BE49-F238E27FC236}">
                <a16:creationId xmlns:a16="http://schemas.microsoft.com/office/drawing/2014/main" id="{3090B47A-0DFB-2441-A7F4-FB9693B10155}"/>
              </a:ext>
            </a:extLst>
          </p:cNvPr>
          <p:cNvSpPr/>
          <p:nvPr/>
        </p:nvSpPr>
        <p:spPr>
          <a:xfrm>
            <a:off x="7577328" y="3651842"/>
            <a:ext cx="256032" cy="256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9E56951B-DF6D-0246-B0E0-AA38F15A7B93}"/>
              </a:ext>
            </a:extLst>
          </p:cNvPr>
          <p:cNvSpPr/>
          <p:nvPr/>
        </p:nvSpPr>
        <p:spPr>
          <a:xfrm>
            <a:off x="9186672" y="3651842"/>
            <a:ext cx="256032" cy="2560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41">
            <a:extLst>
              <a:ext uri="{FF2B5EF4-FFF2-40B4-BE49-F238E27FC236}">
                <a16:creationId xmlns:a16="http://schemas.microsoft.com/office/drawing/2014/main" id="{8D818380-EAAA-4247-8589-6345BB8E2079}"/>
              </a:ext>
            </a:extLst>
          </p:cNvPr>
          <p:cNvCxnSpPr>
            <a:stCxn id="2" idx="4"/>
          </p:cNvCxnSpPr>
          <p:nvPr/>
        </p:nvCxnSpPr>
        <p:spPr>
          <a:xfrm flipH="1">
            <a:off x="2875597" y="3907874"/>
            <a:ext cx="1715" cy="4937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2">
            <a:extLst>
              <a:ext uri="{FF2B5EF4-FFF2-40B4-BE49-F238E27FC236}">
                <a16:creationId xmlns:a16="http://schemas.microsoft.com/office/drawing/2014/main" id="{5D7B9A19-4729-6C4C-809E-931329D282E4}"/>
              </a:ext>
            </a:extLst>
          </p:cNvPr>
          <p:cNvCxnSpPr/>
          <p:nvPr/>
        </p:nvCxnSpPr>
        <p:spPr>
          <a:xfrm flipH="1">
            <a:off x="4485799" y="3907874"/>
            <a:ext cx="1715" cy="4937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3">
            <a:extLst>
              <a:ext uri="{FF2B5EF4-FFF2-40B4-BE49-F238E27FC236}">
                <a16:creationId xmlns:a16="http://schemas.microsoft.com/office/drawing/2014/main" id="{DE251AE9-B4B0-7A4B-82D3-E19F2D72AA18}"/>
              </a:ext>
            </a:extLst>
          </p:cNvPr>
          <p:cNvCxnSpPr/>
          <p:nvPr/>
        </p:nvCxnSpPr>
        <p:spPr>
          <a:xfrm flipH="1">
            <a:off x="6093038" y="3907874"/>
            <a:ext cx="1715" cy="4937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0B43CC73-6D57-7C41-B3B4-31139F4621B3}"/>
              </a:ext>
            </a:extLst>
          </p:cNvPr>
          <p:cNvCxnSpPr/>
          <p:nvPr/>
        </p:nvCxnSpPr>
        <p:spPr>
          <a:xfrm flipH="1">
            <a:off x="7699294" y="3907874"/>
            <a:ext cx="1715" cy="4937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6F6BCBF6-EF3C-9546-A2E9-4AFA72FE5E96}"/>
              </a:ext>
            </a:extLst>
          </p:cNvPr>
          <p:cNvCxnSpPr/>
          <p:nvPr/>
        </p:nvCxnSpPr>
        <p:spPr>
          <a:xfrm flipH="1">
            <a:off x="9314688" y="3907874"/>
            <a:ext cx="1715" cy="4937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9">
            <a:extLst>
              <a:ext uri="{FF2B5EF4-FFF2-40B4-BE49-F238E27FC236}">
                <a16:creationId xmlns:a16="http://schemas.microsoft.com/office/drawing/2014/main" id="{6FF38562-002E-C04D-BAA1-FE0983516B85}"/>
              </a:ext>
            </a:extLst>
          </p:cNvPr>
          <p:cNvSpPr/>
          <p:nvPr/>
        </p:nvSpPr>
        <p:spPr>
          <a:xfrm>
            <a:off x="2093594" y="4994867"/>
            <a:ext cx="1564006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请在此处添加具体内容，文字尽量言简意赅，简单说明即可。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8C2BC7E4-B225-1744-AFA8-DA4F5A4FF9DF}"/>
              </a:ext>
            </a:extLst>
          </p:cNvPr>
          <p:cNvSpPr/>
          <p:nvPr/>
        </p:nvSpPr>
        <p:spPr>
          <a:xfrm>
            <a:off x="2329323" y="465768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BAF6E93B-C43A-8E42-B9B5-31907D8004F8}"/>
              </a:ext>
            </a:extLst>
          </p:cNvPr>
          <p:cNvSpPr/>
          <p:nvPr/>
        </p:nvSpPr>
        <p:spPr>
          <a:xfrm>
            <a:off x="3701045" y="4994867"/>
            <a:ext cx="1564006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请在此处添加具体内容，文字尽量言简意赅，简单说明即可。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1531D2E-4502-194C-971F-940AA4D0B040}"/>
              </a:ext>
            </a:extLst>
          </p:cNvPr>
          <p:cNvSpPr/>
          <p:nvPr/>
        </p:nvSpPr>
        <p:spPr>
          <a:xfrm>
            <a:off x="3936774" y="465768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827213EF-851A-804E-A8FD-183C41F8BB70}"/>
              </a:ext>
            </a:extLst>
          </p:cNvPr>
          <p:cNvSpPr/>
          <p:nvPr/>
        </p:nvSpPr>
        <p:spPr>
          <a:xfrm>
            <a:off x="5311035" y="4994867"/>
            <a:ext cx="1564006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请在此处添加具体内容，文字尽量言简意赅，简单说明即可。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B2862B59-4FA8-A240-B3BF-18B5CCFA8641}"/>
              </a:ext>
            </a:extLst>
          </p:cNvPr>
          <p:cNvSpPr/>
          <p:nvPr/>
        </p:nvSpPr>
        <p:spPr>
          <a:xfrm>
            <a:off x="5546764" y="465768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2556283-0043-274A-815E-3F04693DAB66}"/>
              </a:ext>
            </a:extLst>
          </p:cNvPr>
          <p:cNvSpPr/>
          <p:nvPr/>
        </p:nvSpPr>
        <p:spPr>
          <a:xfrm>
            <a:off x="6917291" y="4994867"/>
            <a:ext cx="1564006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请在此处添加具体内容，文字尽量言简意赅，简单说明即可。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11D99D8E-F718-AB40-8CE0-D0073BBCAE27}"/>
              </a:ext>
            </a:extLst>
          </p:cNvPr>
          <p:cNvSpPr/>
          <p:nvPr/>
        </p:nvSpPr>
        <p:spPr>
          <a:xfrm>
            <a:off x="7153020" y="465768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4B2DB11B-37DC-B84E-BF2F-93FFB1776F28}"/>
              </a:ext>
            </a:extLst>
          </p:cNvPr>
          <p:cNvSpPr/>
          <p:nvPr/>
        </p:nvSpPr>
        <p:spPr>
          <a:xfrm>
            <a:off x="8523140" y="4994867"/>
            <a:ext cx="1564006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请在此处添加具体内容，文字尽量言简意赅，简单说明即可。</a:t>
            </a: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ADD485E6-0DFA-CD42-9CEA-B8C200B4493B}"/>
              </a:ext>
            </a:extLst>
          </p:cNvPr>
          <p:cNvSpPr/>
          <p:nvPr/>
        </p:nvSpPr>
        <p:spPr>
          <a:xfrm>
            <a:off x="8758869" y="465768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28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F379F0-A289-1149-9E34-5E1C08634F69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6AE6C12-C8E2-E642-A31B-D162D795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69315FF-6244-3049-B365-7442F6BE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2E4CAAD-FBBA-4144-9390-CCAA147C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6B4B49C3-9117-F040-8585-3EA28DB5CB4F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F10A510A-FD35-B546-9281-5FAF3D3630C0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27" name="直接连接符 24">
              <a:extLst>
                <a:ext uri="{FF2B5EF4-FFF2-40B4-BE49-F238E27FC236}">
                  <a16:creationId xmlns:a16="http://schemas.microsoft.com/office/drawing/2014/main" id="{6F066574-BB9B-0A41-8E79-C4D82947D8EE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13">
            <a:extLst>
              <a:ext uri="{FF2B5EF4-FFF2-40B4-BE49-F238E27FC236}">
                <a16:creationId xmlns:a16="http://schemas.microsoft.com/office/drawing/2014/main" id="{83141BDE-365C-484B-9E87-FBD8FC9E6F46}"/>
              </a:ext>
            </a:extLst>
          </p:cNvPr>
          <p:cNvGrpSpPr/>
          <p:nvPr/>
        </p:nvGrpSpPr>
        <p:grpSpPr>
          <a:xfrm>
            <a:off x="6219930" y="1309690"/>
            <a:ext cx="4699727" cy="4375711"/>
            <a:chOff x="6219930" y="1309690"/>
            <a:chExt cx="4699727" cy="4375711"/>
          </a:xfrm>
        </p:grpSpPr>
        <p:grpSp>
          <p:nvGrpSpPr>
            <p:cNvPr id="3" name="Group 114">
              <a:extLst>
                <a:ext uri="{FF2B5EF4-FFF2-40B4-BE49-F238E27FC236}">
                  <a16:creationId xmlns:a16="http://schemas.microsoft.com/office/drawing/2014/main" id="{AEF17B6E-C272-5846-AD70-66BA3B75198F}"/>
                </a:ext>
              </a:extLst>
            </p:cNvPr>
            <p:cNvGrpSpPr/>
            <p:nvPr/>
          </p:nvGrpSpPr>
          <p:grpSpPr>
            <a:xfrm>
              <a:off x="6219930" y="1309690"/>
              <a:ext cx="4699727" cy="4375711"/>
              <a:chOff x="971805" y="2151398"/>
              <a:chExt cx="4027553" cy="3749880"/>
            </a:xfrm>
          </p:grpSpPr>
          <p:sp>
            <p:nvSpPr>
              <p:cNvPr id="8" name="Ring">
                <a:extLst>
                  <a:ext uri="{FF2B5EF4-FFF2-40B4-BE49-F238E27FC236}">
                    <a16:creationId xmlns:a16="http://schemas.microsoft.com/office/drawing/2014/main" id="{8C97D207-CC54-9D48-9794-8E2C6EB6F0AF}"/>
                  </a:ext>
                </a:extLst>
              </p:cNvPr>
              <p:cNvSpPr/>
              <p:nvPr/>
            </p:nvSpPr>
            <p:spPr>
              <a:xfrm>
                <a:off x="1394604" y="2715817"/>
                <a:ext cx="3181955" cy="3181955"/>
              </a:xfrm>
              <a:prstGeom prst="ellipse">
                <a:avLst/>
              </a:prstGeom>
              <a:noFill/>
              <a:ln w="79375" cap="rnd">
                <a:solidFill>
                  <a:srgbClr val="F5F6F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9" name="Oval 3">
                <a:extLst>
                  <a:ext uri="{FF2B5EF4-FFF2-40B4-BE49-F238E27FC236}">
                    <a16:creationId xmlns:a16="http://schemas.microsoft.com/office/drawing/2014/main" id="{546D690E-83D4-B34A-87A9-E417F5AA0AB2}"/>
                  </a:ext>
                </a:extLst>
              </p:cNvPr>
              <p:cNvSpPr/>
              <p:nvPr/>
            </p:nvSpPr>
            <p:spPr>
              <a:xfrm>
                <a:off x="971805" y="4187231"/>
                <a:ext cx="1714047" cy="1714047"/>
              </a:xfrm>
              <a:prstGeom prst="ellipse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4843D972-F1B9-8A41-9B89-E29004ED8C00}"/>
                  </a:ext>
                </a:extLst>
              </p:cNvPr>
              <p:cNvSpPr/>
              <p:nvPr/>
            </p:nvSpPr>
            <p:spPr>
              <a:xfrm>
                <a:off x="2128558" y="2151398"/>
                <a:ext cx="1714047" cy="1714047"/>
              </a:xfrm>
              <a:prstGeom prst="ellips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1" name="Oval 2">
                <a:extLst>
                  <a:ext uri="{FF2B5EF4-FFF2-40B4-BE49-F238E27FC236}">
                    <a16:creationId xmlns:a16="http://schemas.microsoft.com/office/drawing/2014/main" id="{626A762C-EA64-E645-B291-FE5C9CBF7ED0}"/>
                  </a:ext>
                </a:extLst>
              </p:cNvPr>
              <p:cNvSpPr/>
              <p:nvPr/>
            </p:nvSpPr>
            <p:spPr>
              <a:xfrm>
                <a:off x="3285311" y="4187231"/>
                <a:ext cx="1714047" cy="17140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4DB37FCD-8517-B840-966C-F15D5B853275}"/>
                  </a:ext>
                </a:extLst>
              </p:cNvPr>
              <p:cNvSpPr/>
              <p:nvPr/>
            </p:nvSpPr>
            <p:spPr>
              <a:xfrm>
                <a:off x="2125382" y="3453137"/>
                <a:ext cx="1714047" cy="1714047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4" name="Shape 2619">
              <a:extLst>
                <a:ext uri="{FF2B5EF4-FFF2-40B4-BE49-F238E27FC236}">
                  <a16:creationId xmlns:a16="http://schemas.microsoft.com/office/drawing/2014/main" id="{C4B3C54E-BC3C-0147-BC7A-38098974625D}"/>
                </a:ext>
              </a:extLst>
            </p:cNvPr>
            <p:cNvSpPr/>
            <p:nvPr/>
          </p:nvSpPr>
          <p:spPr>
            <a:xfrm>
              <a:off x="8295473" y="3621534"/>
              <a:ext cx="548640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5" name="Shape 2587">
              <a:extLst>
                <a:ext uri="{FF2B5EF4-FFF2-40B4-BE49-F238E27FC236}">
                  <a16:creationId xmlns:a16="http://schemas.microsoft.com/office/drawing/2014/main" id="{03407501-FB26-7346-A8F5-88B26E9F6FA8}"/>
                </a:ext>
              </a:extLst>
            </p:cNvPr>
            <p:cNvSpPr/>
            <p:nvPr/>
          </p:nvSpPr>
          <p:spPr>
            <a:xfrm>
              <a:off x="9645281" y="4411026"/>
              <a:ext cx="548640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6" name="Shape 2605">
              <a:extLst>
                <a:ext uri="{FF2B5EF4-FFF2-40B4-BE49-F238E27FC236}">
                  <a16:creationId xmlns:a16="http://schemas.microsoft.com/office/drawing/2014/main" id="{83C89796-289D-F640-A444-59FC553BF06F}"/>
                </a:ext>
              </a:extLst>
            </p:cNvPr>
            <p:cNvSpPr/>
            <p:nvPr/>
          </p:nvSpPr>
          <p:spPr>
            <a:xfrm>
              <a:off x="6865342" y="4411026"/>
              <a:ext cx="548640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7" name="Shape 2617">
              <a:extLst>
                <a:ext uri="{FF2B5EF4-FFF2-40B4-BE49-F238E27FC236}">
                  <a16:creationId xmlns:a16="http://schemas.microsoft.com/office/drawing/2014/main" id="{3A76F08C-5FD2-BD44-B913-634816168A48}"/>
                </a:ext>
              </a:extLst>
            </p:cNvPr>
            <p:cNvSpPr/>
            <p:nvPr/>
          </p:nvSpPr>
          <p:spPr>
            <a:xfrm>
              <a:off x="8291767" y="1964324"/>
              <a:ext cx="548640" cy="41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BCF1D659-D58A-D04D-87D9-A53C6BBEB870}"/>
              </a:ext>
            </a:extLst>
          </p:cNvPr>
          <p:cNvSpPr/>
          <p:nvPr/>
        </p:nvSpPr>
        <p:spPr>
          <a:xfrm>
            <a:off x="1612972" y="4967882"/>
            <a:ext cx="1590530" cy="44208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Learn More:</a:t>
            </a:r>
            <a:endParaRPr sz="20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0A1B3563-D90E-DD44-9733-F151B19BEE6E}"/>
              </a:ext>
            </a:extLst>
          </p:cNvPr>
          <p:cNvSpPr txBox="1"/>
          <p:nvPr/>
        </p:nvSpPr>
        <p:spPr>
          <a:xfrm>
            <a:off x="1450819" y="2268368"/>
            <a:ext cx="2889251" cy="492443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617BE5C3-8A8B-9A45-8736-6F8E23DBB7BD}"/>
              </a:ext>
            </a:extLst>
          </p:cNvPr>
          <p:cNvSpPr txBox="1"/>
          <p:nvPr/>
        </p:nvSpPr>
        <p:spPr>
          <a:xfrm>
            <a:off x="1505395" y="3217865"/>
            <a:ext cx="3562551" cy="133644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0" name="Google Shape;86;p19">
            <a:extLst>
              <a:ext uri="{FF2B5EF4-FFF2-40B4-BE49-F238E27FC236}">
                <a16:creationId xmlns:a16="http://schemas.microsoft.com/office/drawing/2014/main" id="{591D1009-5845-064F-808E-B1C8C88601FE}"/>
              </a:ext>
            </a:extLst>
          </p:cNvPr>
          <p:cNvSpPr txBox="1"/>
          <p:nvPr/>
        </p:nvSpPr>
        <p:spPr>
          <a:xfrm>
            <a:off x="1463278" y="1824523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80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705EBCE-BFD7-9F47-AE1B-89513C8B6D79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2A8D677-8A76-7A46-A0D4-2CB79404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8C26727-8E3C-AE41-9CF7-A43B561E4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5CA1DF6-A5AB-0747-861A-09BEAC1A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38" name="TextBox 61">
              <a:extLst>
                <a:ext uri="{FF2B5EF4-FFF2-40B4-BE49-F238E27FC236}">
                  <a16:creationId xmlns:a16="http://schemas.microsoft.com/office/drawing/2014/main" id="{B2C3B75B-54B7-DC4B-B19E-C760BDCA4345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39" name="TextBox 61">
              <a:extLst>
                <a:ext uri="{FF2B5EF4-FFF2-40B4-BE49-F238E27FC236}">
                  <a16:creationId xmlns:a16="http://schemas.microsoft.com/office/drawing/2014/main" id="{A561293B-85F4-D540-81CA-BB2D62CCB515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40" name="直接连接符 24">
              <a:extLst>
                <a:ext uri="{FF2B5EF4-FFF2-40B4-BE49-F238E27FC236}">
                  <a16:creationId xmlns:a16="http://schemas.microsoft.com/office/drawing/2014/main" id="{2464291C-39C8-D747-9072-B09EEB48E817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213">
            <a:extLst>
              <a:ext uri="{FF2B5EF4-FFF2-40B4-BE49-F238E27FC236}">
                <a16:creationId xmlns:a16="http://schemas.microsoft.com/office/drawing/2014/main" id="{673513D2-AD2D-3D40-8B1E-08BB1A03D140}"/>
              </a:ext>
            </a:extLst>
          </p:cNvPr>
          <p:cNvSpPr>
            <a:spLocks/>
          </p:cNvSpPr>
          <p:nvPr/>
        </p:nvSpPr>
        <p:spPr bwMode="auto">
          <a:xfrm>
            <a:off x="1689930" y="2166978"/>
            <a:ext cx="2877434" cy="1342802"/>
          </a:xfrm>
          <a:custGeom>
            <a:avLst/>
            <a:gdLst>
              <a:gd name="T0" fmla="*/ 36 w 480"/>
              <a:gd name="T1" fmla="*/ 224 h 224"/>
              <a:gd name="T2" fmla="*/ 42 w 480"/>
              <a:gd name="T3" fmla="*/ 186 h 224"/>
              <a:gd name="T4" fmla="*/ 56 w 480"/>
              <a:gd name="T5" fmla="*/ 150 h 224"/>
              <a:gd name="T6" fmla="*/ 76 w 480"/>
              <a:gd name="T7" fmla="*/ 118 h 224"/>
              <a:gd name="T8" fmla="*/ 100 w 480"/>
              <a:gd name="T9" fmla="*/ 90 h 224"/>
              <a:gd name="T10" fmla="*/ 130 w 480"/>
              <a:gd name="T11" fmla="*/ 68 h 224"/>
              <a:gd name="T12" fmla="*/ 164 w 480"/>
              <a:gd name="T13" fmla="*/ 50 h 224"/>
              <a:gd name="T14" fmla="*/ 200 w 480"/>
              <a:gd name="T15" fmla="*/ 38 h 224"/>
              <a:gd name="T16" fmla="*/ 240 w 480"/>
              <a:gd name="T17" fmla="*/ 34 h 224"/>
              <a:gd name="T18" fmla="*/ 260 w 480"/>
              <a:gd name="T19" fmla="*/ 36 h 224"/>
              <a:gd name="T20" fmla="*/ 298 w 480"/>
              <a:gd name="T21" fmla="*/ 44 h 224"/>
              <a:gd name="T22" fmla="*/ 334 w 480"/>
              <a:gd name="T23" fmla="*/ 58 h 224"/>
              <a:gd name="T24" fmla="*/ 366 w 480"/>
              <a:gd name="T25" fmla="*/ 78 h 224"/>
              <a:gd name="T26" fmla="*/ 392 w 480"/>
              <a:gd name="T27" fmla="*/ 104 h 224"/>
              <a:gd name="T28" fmla="*/ 416 w 480"/>
              <a:gd name="T29" fmla="*/ 134 h 224"/>
              <a:gd name="T30" fmla="*/ 432 w 480"/>
              <a:gd name="T31" fmla="*/ 168 h 224"/>
              <a:gd name="T32" fmla="*/ 442 w 480"/>
              <a:gd name="T33" fmla="*/ 206 h 224"/>
              <a:gd name="T34" fmla="*/ 480 w 480"/>
              <a:gd name="T35" fmla="*/ 224 h 224"/>
              <a:gd name="T36" fmla="*/ 478 w 480"/>
              <a:gd name="T37" fmla="*/ 202 h 224"/>
              <a:gd name="T38" fmla="*/ 466 w 480"/>
              <a:gd name="T39" fmla="*/ 158 h 224"/>
              <a:gd name="T40" fmla="*/ 446 w 480"/>
              <a:gd name="T41" fmla="*/ 116 h 224"/>
              <a:gd name="T42" fmla="*/ 420 w 480"/>
              <a:gd name="T43" fmla="*/ 80 h 224"/>
              <a:gd name="T44" fmla="*/ 388 w 480"/>
              <a:gd name="T45" fmla="*/ 50 h 224"/>
              <a:gd name="T46" fmla="*/ 350 w 480"/>
              <a:gd name="T47" fmla="*/ 26 h 224"/>
              <a:gd name="T48" fmla="*/ 308 w 480"/>
              <a:gd name="T49" fmla="*/ 10 h 224"/>
              <a:gd name="T50" fmla="*/ 264 w 480"/>
              <a:gd name="T51" fmla="*/ 0 h 224"/>
              <a:gd name="T52" fmla="*/ 240 w 480"/>
              <a:gd name="T53" fmla="*/ 0 h 224"/>
              <a:gd name="T54" fmla="*/ 194 w 480"/>
              <a:gd name="T55" fmla="*/ 4 h 224"/>
              <a:gd name="T56" fmla="*/ 150 w 480"/>
              <a:gd name="T57" fmla="*/ 16 h 224"/>
              <a:gd name="T58" fmla="*/ 110 w 480"/>
              <a:gd name="T59" fmla="*/ 38 h 224"/>
              <a:gd name="T60" fmla="*/ 76 w 480"/>
              <a:gd name="T61" fmla="*/ 64 h 224"/>
              <a:gd name="T62" fmla="*/ 46 w 480"/>
              <a:gd name="T63" fmla="*/ 98 h 224"/>
              <a:gd name="T64" fmla="*/ 24 w 480"/>
              <a:gd name="T65" fmla="*/ 136 h 224"/>
              <a:gd name="T66" fmla="*/ 8 w 480"/>
              <a:gd name="T67" fmla="*/ 178 h 224"/>
              <a:gd name="T68" fmla="*/ 0 w 480"/>
              <a:gd name="T69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224">
                <a:moveTo>
                  <a:pt x="36" y="224"/>
                </a:moveTo>
                <a:lnTo>
                  <a:pt x="36" y="224"/>
                </a:lnTo>
                <a:lnTo>
                  <a:pt x="38" y="206"/>
                </a:lnTo>
                <a:lnTo>
                  <a:pt x="42" y="186"/>
                </a:lnTo>
                <a:lnTo>
                  <a:pt x="48" y="168"/>
                </a:lnTo>
                <a:lnTo>
                  <a:pt x="56" y="150"/>
                </a:lnTo>
                <a:lnTo>
                  <a:pt x="66" y="134"/>
                </a:lnTo>
                <a:lnTo>
                  <a:pt x="76" y="118"/>
                </a:lnTo>
                <a:lnTo>
                  <a:pt x="88" y="104"/>
                </a:lnTo>
                <a:lnTo>
                  <a:pt x="100" y="90"/>
                </a:lnTo>
                <a:lnTo>
                  <a:pt x="114" y="78"/>
                </a:lnTo>
                <a:lnTo>
                  <a:pt x="130" y="68"/>
                </a:lnTo>
                <a:lnTo>
                  <a:pt x="146" y="58"/>
                </a:lnTo>
                <a:lnTo>
                  <a:pt x="164" y="50"/>
                </a:lnTo>
                <a:lnTo>
                  <a:pt x="182" y="44"/>
                </a:lnTo>
                <a:lnTo>
                  <a:pt x="200" y="38"/>
                </a:lnTo>
                <a:lnTo>
                  <a:pt x="220" y="36"/>
                </a:lnTo>
                <a:lnTo>
                  <a:pt x="240" y="34"/>
                </a:lnTo>
                <a:lnTo>
                  <a:pt x="240" y="34"/>
                </a:lnTo>
                <a:lnTo>
                  <a:pt x="260" y="36"/>
                </a:lnTo>
                <a:lnTo>
                  <a:pt x="280" y="38"/>
                </a:lnTo>
                <a:lnTo>
                  <a:pt x="298" y="44"/>
                </a:lnTo>
                <a:lnTo>
                  <a:pt x="316" y="50"/>
                </a:lnTo>
                <a:lnTo>
                  <a:pt x="334" y="58"/>
                </a:lnTo>
                <a:lnTo>
                  <a:pt x="350" y="68"/>
                </a:lnTo>
                <a:lnTo>
                  <a:pt x="366" y="78"/>
                </a:lnTo>
                <a:lnTo>
                  <a:pt x="380" y="90"/>
                </a:lnTo>
                <a:lnTo>
                  <a:pt x="392" y="104"/>
                </a:lnTo>
                <a:lnTo>
                  <a:pt x="404" y="118"/>
                </a:lnTo>
                <a:lnTo>
                  <a:pt x="416" y="134"/>
                </a:lnTo>
                <a:lnTo>
                  <a:pt x="424" y="150"/>
                </a:lnTo>
                <a:lnTo>
                  <a:pt x="432" y="168"/>
                </a:lnTo>
                <a:lnTo>
                  <a:pt x="438" y="186"/>
                </a:lnTo>
                <a:lnTo>
                  <a:pt x="442" y="206"/>
                </a:lnTo>
                <a:lnTo>
                  <a:pt x="444" y="224"/>
                </a:lnTo>
                <a:lnTo>
                  <a:pt x="480" y="224"/>
                </a:lnTo>
                <a:lnTo>
                  <a:pt x="480" y="224"/>
                </a:lnTo>
                <a:lnTo>
                  <a:pt x="478" y="202"/>
                </a:lnTo>
                <a:lnTo>
                  <a:pt x="472" y="178"/>
                </a:lnTo>
                <a:lnTo>
                  <a:pt x="466" y="158"/>
                </a:lnTo>
                <a:lnTo>
                  <a:pt x="458" y="136"/>
                </a:lnTo>
                <a:lnTo>
                  <a:pt x="446" y="116"/>
                </a:lnTo>
                <a:lnTo>
                  <a:pt x="434" y="98"/>
                </a:lnTo>
                <a:lnTo>
                  <a:pt x="420" y="80"/>
                </a:lnTo>
                <a:lnTo>
                  <a:pt x="404" y="64"/>
                </a:lnTo>
                <a:lnTo>
                  <a:pt x="388" y="50"/>
                </a:lnTo>
                <a:lnTo>
                  <a:pt x="370" y="38"/>
                </a:lnTo>
                <a:lnTo>
                  <a:pt x="350" y="26"/>
                </a:lnTo>
                <a:lnTo>
                  <a:pt x="330" y="16"/>
                </a:lnTo>
                <a:lnTo>
                  <a:pt x="308" y="10"/>
                </a:lnTo>
                <a:lnTo>
                  <a:pt x="286" y="4"/>
                </a:lnTo>
                <a:lnTo>
                  <a:pt x="264" y="0"/>
                </a:lnTo>
                <a:lnTo>
                  <a:pt x="240" y="0"/>
                </a:lnTo>
                <a:lnTo>
                  <a:pt x="240" y="0"/>
                </a:lnTo>
                <a:lnTo>
                  <a:pt x="216" y="0"/>
                </a:lnTo>
                <a:lnTo>
                  <a:pt x="194" y="4"/>
                </a:lnTo>
                <a:lnTo>
                  <a:pt x="172" y="10"/>
                </a:lnTo>
                <a:lnTo>
                  <a:pt x="150" y="16"/>
                </a:lnTo>
                <a:lnTo>
                  <a:pt x="130" y="26"/>
                </a:lnTo>
                <a:lnTo>
                  <a:pt x="110" y="38"/>
                </a:lnTo>
                <a:lnTo>
                  <a:pt x="92" y="50"/>
                </a:lnTo>
                <a:lnTo>
                  <a:pt x="76" y="64"/>
                </a:lnTo>
                <a:lnTo>
                  <a:pt x="60" y="80"/>
                </a:lnTo>
                <a:lnTo>
                  <a:pt x="46" y="98"/>
                </a:lnTo>
                <a:lnTo>
                  <a:pt x="34" y="116"/>
                </a:lnTo>
                <a:lnTo>
                  <a:pt x="24" y="136"/>
                </a:lnTo>
                <a:lnTo>
                  <a:pt x="14" y="158"/>
                </a:lnTo>
                <a:lnTo>
                  <a:pt x="8" y="178"/>
                </a:lnTo>
                <a:lnTo>
                  <a:pt x="2" y="202"/>
                </a:lnTo>
                <a:lnTo>
                  <a:pt x="0" y="224"/>
                </a:lnTo>
                <a:lnTo>
                  <a:pt x="36" y="2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214">
            <a:extLst>
              <a:ext uri="{FF2B5EF4-FFF2-40B4-BE49-F238E27FC236}">
                <a16:creationId xmlns:a16="http://schemas.microsoft.com/office/drawing/2014/main" id="{FBCA4A2A-D757-0F47-B76E-ED0B639243F1}"/>
              </a:ext>
            </a:extLst>
          </p:cNvPr>
          <p:cNvSpPr>
            <a:spLocks/>
          </p:cNvSpPr>
          <p:nvPr/>
        </p:nvSpPr>
        <p:spPr bwMode="auto">
          <a:xfrm>
            <a:off x="4387524" y="3809513"/>
            <a:ext cx="2865445" cy="1354792"/>
          </a:xfrm>
          <a:custGeom>
            <a:avLst/>
            <a:gdLst>
              <a:gd name="T0" fmla="*/ 444 w 478"/>
              <a:gd name="T1" fmla="*/ 0 h 226"/>
              <a:gd name="T2" fmla="*/ 436 w 478"/>
              <a:gd name="T3" fmla="*/ 38 h 226"/>
              <a:gd name="T4" fmla="*/ 424 w 478"/>
              <a:gd name="T5" fmla="*/ 74 h 226"/>
              <a:gd name="T6" fmla="*/ 404 w 478"/>
              <a:gd name="T7" fmla="*/ 106 h 226"/>
              <a:gd name="T8" fmla="*/ 378 w 478"/>
              <a:gd name="T9" fmla="*/ 134 h 226"/>
              <a:gd name="T10" fmla="*/ 350 w 478"/>
              <a:gd name="T11" fmla="*/ 158 h 226"/>
              <a:gd name="T12" fmla="*/ 316 w 478"/>
              <a:gd name="T13" fmla="*/ 174 h 226"/>
              <a:gd name="T14" fmla="*/ 278 w 478"/>
              <a:gd name="T15" fmla="*/ 186 h 226"/>
              <a:gd name="T16" fmla="*/ 240 w 478"/>
              <a:gd name="T17" fmla="*/ 190 h 226"/>
              <a:gd name="T18" fmla="*/ 220 w 478"/>
              <a:gd name="T19" fmla="*/ 188 h 226"/>
              <a:gd name="T20" fmla="*/ 180 w 478"/>
              <a:gd name="T21" fmla="*/ 182 h 226"/>
              <a:gd name="T22" fmla="*/ 146 w 478"/>
              <a:gd name="T23" fmla="*/ 166 h 226"/>
              <a:gd name="T24" fmla="*/ 114 w 478"/>
              <a:gd name="T25" fmla="*/ 146 h 226"/>
              <a:gd name="T26" fmla="*/ 86 w 478"/>
              <a:gd name="T27" fmla="*/ 120 h 226"/>
              <a:gd name="T28" fmla="*/ 64 w 478"/>
              <a:gd name="T29" fmla="*/ 90 h 226"/>
              <a:gd name="T30" fmla="*/ 48 w 478"/>
              <a:gd name="T31" fmla="*/ 56 h 226"/>
              <a:gd name="T32" fmla="*/ 38 w 478"/>
              <a:gd name="T33" fmla="*/ 20 h 226"/>
              <a:gd name="T34" fmla="*/ 0 w 478"/>
              <a:gd name="T35" fmla="*/ 0 h 226"/>
              <a:gd name="T36" fmla="*/ 2 w 478"/>
              <a:gd name="T37" fmla="*/ 22 h 226"/>
              <a:gd name="T38" fmla="*/ 14 w 478"/>
              <a:gd name="T39" fmla="*/ 68 h 226"/>
              <a:gd name="T40" fmla="*/ 32 w 478"/>
              <a:gd name="T41" fmla="*/ 108 h 226"/>
              <a:gd name="T42" fmla="*/ 58 w 478"/>
              <a:gd name="T43" fmla="*/ 144 h 226"/>
              <a:gd name="T44" fmla="*/ 92 w 478"/>
              <a:gd name="T45" fmla="*/ 174 h 226"/>
              <a:gd name="T46" fmla="*/ 128 w 478"/>
              <a:gd name="T47" fmla="*/ 198 h 226"/>
              <a:gd name="T48" fmla="*/ 170 w 478"/>
              <a:gd name="T49" fmla="*/ 216 h 226"/>
              <a:gd name="T50" fmla="*/ 216 w 478"/>
              <a:gd name="T51" fmla="*/ 224 h 226"/>
              <a:gd name="T52" fmla="*/ 240 w 478"/>
              <a:gd name="T53" fmla="*/ 226 h 226"/>
              <a:gd name="T54" fmla="*/ 286 w 478"/>
              <a:gd name="T55" fmla="*/ 220 h 226"/>
              <a:gd name="T56" fmla="*/ 330 w 478"/>
              <a:gd name="T57" fmla="*/ 208 h 226"/>
              <a:gd name="T58" fmla="*/ 370 w 478"/>
              <a:gd name="T59" fmla="*/ 188 h 226"/>
              <a:gd name="T60" fmla="*/ 404 w 478"/>
              <a:gd name="T61" fmla="*/ 160 h 226"/>
              <a:gd name="T62" fmla="*/ 434 w 478"/>
              <a:gd name="T63" fmla="*/ 126 h 226"/>
              <a:gd name="T64" fmla="*/ 456 w 478"/>
              <a:gd name="T65" fmla="*/ 88 h 226"/>
              <a:gd name="T66" fmla="*/ 472 w 478"/>
              <a:gd name="T67" fmla="*/ 46 h 226"/>
              <a:gd name="T68" fmla="*/ 478 w 478"/>
              <a:gd name="T6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8" h="226">
                <a:moveTo>
                  <a:pt x="444" y="0"/>
                </a:moveTo>
                <a:lnTo>
                  <a:pt x="444" y="0"/>
                </a:lnTo>
                <a:lnTo>
                  <a:pt x="440" y="20"/>
                </a:lnTo>
                <a:lnTo>
                  <a:pt x="436" y="38"/>
                </a:lnTo>
                <a:lnTo>
                  <a:pt x="430" y="56"/>
                </a:lnTo>
                <a:lnTo>
                  <a:pt x="424" y="74"/>
                </a:lnTo>
                <a:lnTo>
                  <a:pt x="414" y="90"/>
                </a:lnTo>
                <a:lnTo>
                  <a:pt x="404" y="106"/>
                </a:lnTo>
                <a:lnTo>
                  <a:pt x="392" y="120"/>
                </a:lnTo>
                <a:lnTo>
                  <a:pt x="378" y="134"/>
                </a:lnTo>
                <a:lnTo>
                  <a:pt x="364" y="146"/>
                </a:lnTo>
                <a:lnTo>
                  <a:pt x="350" y="158"/>
                </a:lnTo>
                <a:lnTo>
                  <a:pt x="332" y="166"/>
                </a:lnTo>
                <a:lnTo>
                  <a:pt x="316" y="174"/>
                </a:lnTo>
                <a:lnTo>
                  <a:pt x="298" y="182"/>
                </a:lnTo>
                <a:lnTo>
                  <a:pt x="278" y="186"/>
                </a:lnTo>
                <a:lnTo>
                  <a:pt x="260" y="188"/>
                </a:lnTo>
                <a:lnTo>
                  <a:pt x="240" y="190"/>
                </a:lnTo>
                <a:lnTo>
                  <a:pt x="240" y="190"/>
                </a:lnTo>
                <a:lnTo>
                  <a:pt x="220" y="188"/>
                </a:lnTo>
                <a:lnTo>
                  <a:pt x="200" y="186"/>
                </a:lnTo>
                <a:lnTo>
                  <a:pt x="180" y="182"/>
                </a:lnTo>
                <a:lnTo>
                  <a:pt x="162" y="174"/>
                </a:lnTo>
                <a:lnTo>
                  <a:pt x="146" y="166"/>
                </a:lnTo>
                <a:lnTo>
                  <a:pt x="130" y="158"/>
                </a:lnTo>
                <a:lnTo>
                  <a:pt x="114" y="146"/>
                </a:lnTo>
                <a:lnTo>
                  <a:pt x="100" y="134"/>
                </a:lnTo>
                <a:lnTo>
                  <a:pt x="86" y="120"/>
                </a:lnTo>
                <a:lnTo>
                  <a:pt x="74" y="106"/>
                </a:lnTo>
                <a:lnTo>
                  <a:pt x="64" y="90"/>
                </a:lnTo>
                <a:lnTo>
                  <a:pt x="56" y="74"/>
                </a:lnTo>
                <a:lnTo>
                  <a:pt x="48" y="56"/>
                </a:lnTo>
                <a:lnTo>
                  <a:pt x="42" y="38"/>
                </a:lnTo>
                <a:lnTo>
                  <a:pt x="38" y="20"/>
                </a:lnTo>
                <a:lnTo>
                  <a:pt x="36" y="0"/>
                </a:lnTo>
                <a:lnTo>
                  <a:pt x="0" y="0"/>
                </a:lnTo>
                <a:lnTo>
                  <a:pt x="0" y="0"/>
                </a:lnTo>
                <a:lnTo>
                  <a:pt x="2" y="22"/>
                </a:lnTo>
                <a:lnTo>
                  <a:pt x="6" y="46"/>
                </a:lnTo>
                <a:lnTo>
                  <a:pt x="14" y="68"/>
                </a:lnTo>
                <a:lnTo>
                  <a:pt x="22" y="88"/>
                </a:lnTo>
                <a:lnTo>
                  <a:pt x="32" y="108"/>
                </a:lnTo>
                <a:lnTo>
                  <a:pt x="46" y="126"/>
                </a:lnTo>
                <a:lnTo>
                  <a:pt x="58" y="144"/>
                </a:lnTo>
                <a:lnTo>
                  <a:pt x="74" y="160"/>
                </a:lnTo>
                <a:lnTo>
                  <a:pt x="92" y="174"/>
                </a:lnTo>
                <a:lnTo>
                  <a:pt x="110" y="188"/>
                </a:lnTo>
                <a:lnTo>
                  <a:pt x="128" y="198"/>
                </a:lnTo>
                <a:lnTo>
                  <a:pt x="148" y="208"/>
                </a:lnTo>
                <a:lnTo>
                  <a:pt x="170" y="216"/>
                </a:lnTo>
                <a:lnTo>
                  <a:pt x="192" y="220"/>
                </a:lnTo>
                <a:lnTo>
                  <a:pt x="216" y="224"/>
                </a:lnTo>
                <a:lnTo>
                  <a:pt x="240" y="226"/>
                </a:lnTo>
                <a:lnTo>
                  <a:pt x="240" y="226"/>
                </a:lnTo>
                <a:lnTo>
                  <a:pt x="262" y="224"/>
                </a:lnTo>
                <a:lnTo>
                  <a:pt x="286" y="220"/>
                </a:lnTo>
                <a:lnTo>
                  <a:pt x="308" y="216"/>
                </a:lnTo>
                <a:lnTo>
                  <a:pt x="330" y="208"/>
                </a:lnTo>
                <a:lnTo>
                  <a:pt x="350" y="198"/>
                </a:lnTo>
                <a:lnTo>
                  <a:pt x="370" y="188"/>
                </a:lnTo>
                <a:lnTo>
                  <a:pt x="388" y="174"/>
                </a:lnTo>
                <a:lnTo>
                  <a:pt x="404" y="160"/>
                </a:lnTo>
                <a:lnTo>
                  <a:pt x="420" y="144"/>
                </a:lnTo>
                <a:lnTo>
                  <a:pt x="434" y="126"/>
                </a:lnTo>
                <a:lnTo>
                  <a:pt x="446" y="108"/>
                </a:lnTo>
                <a:lnTo>
                  <a:pt x="456" y="88"/>
                </a:lnTo>
                <a:lnTo>
                  <a:pt x="464" y="68"/>
                </a:lnTo>
                <a:lnTo>
                  <a:pt x="472" y="46"/>
                </a:lnTo>
                <a:lnTo>
                  <a:pt x="476" y="22"/>
                </a:lnTo>
                <a:lnTo>
                  <a:pt x="478" y="0"/>
                </a:lnTo>
                <a:lnTo>
                  <a:pt x="4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215">
            <a:extLst>
              <a:ext uri="{FF2B5EF4-FFF2-40B4-BE49-F238E27FC236}">
                <a16:creationId xmlns:a16="http://schemas.microsoft.com/office/drawing/2014/main" id="{F75E82F0-84FE-2A48-9BD2-8BEF270171BE}"/>
              </a:ext>
            </a:extLst>
          </p:cNvPr>
          <p:cNvSpPr>
            <a:spLocks/>
          </p:cNvSpPr>
          <p:nvPr/>
        </p:nvSpPr>
        <p:spPr bwMode="auto">
          <a:xfrm>
            <a:off x="7073129" y="2166978"/>
            <a:ext cx="2877434" cy="1342802"/>
          </a:xfrm>
          <a:custGeom>
            <a:avLst/>
            <a:gdLst>
              <a:gd name="T0" fmla="*/ 36 w 480"/>
              <a:gd name="T1" fmla="*/ 224 h 224"/>
              <a:gd name="T2" fmla="*/ 42 w 480"/>
              <a:gd name="T3" fmla="*/ 186 h 224"/>
              <a:gd name="T4" fmla="*/ 56 w 480"/>
              <a:gd name="T5" fmla="*/ 150 h 224"/>
              <a:gd name="T6" fmla="*/ 76 w 480"/>
              <a:gd name="T7" fmla="*/ 118 h 224"/>
              <a:gd name="T8" fmla="*/ 100 w 480"/>
              <a:gd name="T9" fmla="*/ 90 h 224"/>
              <a:gd name="T10" fmla="*/ 130 w 480"/>
              <a:gd name="T11" fmla="*/ 68 h 224"/>
              <a:gd name="T12" fmla="*/ 164 w 480"/>
              <a:gd name="T13" fmla="*/ 50 h 224"/>
              <a:gd name="T14" fmla="*/ 200 w 480"/>
              <a:gd name="T15" fmla="*/ 38 h 224"/>
              <a:gd name="T16" fmla="*/ 240 w 480"/>
              <a:gd name="T17" fmla="*/ 34 h 224"/>
              <a:gd name="T18" fmla="*/ 260 w 480"/>
              <a:gd name="T19" fmla="*/ 36 h 224"/>
              <a:gd name="T20" fmla="*/ 298 w 480"/>
              <a:gd name="T21" fmla="*/ 44 h 224"/>
              <a:gd name="T22" fmla="*/ 334 w 480"/>
              <a:gd name="T23" fmla="*/ 58 h 224"/>
              <a:gd name="T24" fmla="*/ 366 w 480"/>
              <a:gd name="T25" fmla="*/ 78 h 224"/>
              <a:gd name="T26" fmla="*/ 392 w 480"/>
              <a:gd name="T27" fmla="*/ 104 h 224"/>
              <a:gd name="T28" fmla="*/ 416 w 480"/>
              <a:gd name="T29" fmla="*/ 134 h 224"/>
              <a:gd name="T30" fmla="*/ 432 w 480"/>
              <a:gd name="T31" fmla="*/ 168 h 224"/>
              <a:gd name="T32" fmla="*/ 442 w 480"/>
              <a:gd name="T33" fmla="*/ 206 h 224"/>
              <a:gd name="T34" fmla="*/ 480 w 480"/>
              <a:gd name="T35" fmla="*/ 224 h 224"/>
              <a:gd name="T36" fmla="*/ 478 w 480"/>
              <a:gd name="T37" fmla="*/ 202 h 224"/>
              <a:gd name="T38" fmla="*/ 466 w 480"/>
              <a:gd name="T39" fmla="*/ 158 h 224"/>
              <a:gd name="T40" fmla="*/ 446 w 480"/>
              <a:gd name="T41" fmla="*/ 116 h 224"/>
              <a:gd name="T42" fmla="*/ 420 w 480"/>
              <a:gd name="T43" fmla="*/ 80 h 224"/>
              <a:gd name="T44" fmla="*/ 388 w 480"/>
              <a:gd name="T45" fmla="*/ 50 h 224"/>
              <a:gd name="T46" fmla="*/ 350 w 480"/>
              <a:gd name="T47" fmla="*/ 26 h 224"/>
              <a:gd name="T48" fmla="*/ 310 w 480"/>
              <a:gd name="T49" fmla="*/ 10 h 224"/>
              <a:gd name="T50" fmla="*/ 264 w 480"/>
              <a:gd name="T51" fmla="*/ 0 h 224"/>
              <a:gd name="T52" fmla="*/ 240 w 480"/>
              <a:gd name="T53" fmla="*/ 0 h 224"/>
              <a:gd name="T54" fmla="*/ 194 w 480"/>
              <a:gd name="T55" fmla="*/ 4 h 224"/>
              <a:gd name="T56" fmla="*/ 150 w 480"/>
              <a:gd name="T57" fmla="*/ 16 h 224"/>
              <a:gd name="T58" fmla="*/ 110 w 480"/>
              <a:gd name="T59" fmla="*/ 38 h 224"/>
              <a:gd name="T60" fmla="*/ 76 w 480"/>
              <a:gd name="T61" fmla="*/ 64 h 224"/>
              <a:gd name="T62" fmla="*/ 46 w 480"/>
              <a:gd name="T63" fmla="*/ 98 h 224"/>
              <a:gd name="T64" fmla="*/ 24 w 480"/>
              <a:gd name="T65" fmla="*/ 136 h 224"/>
              <a:gd name="T66" fmla="*/ 8 w 480"/>
              <a:gd name="T67" fmla="*/ 178 h 224"/>
              <a:gd name="T68" fmla="*/ 0 w 480"/>
              <a:gd name="T69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224">
                <a:moveTo>
                  <a:pt x="36" y="224"/>
                </a:moveTo>
                <a:lnTo>
                  <a:pt x="36" y="224"/>
                </a:lnTo>
                <a:lnTo>
                  <a:pt x="38" y="206"/>
                </a:lnTo>
                <a:lnTo>
                  <a:pt x="42" y="186"/>
                </a:lnTo>
                <a:lnTo>
                  <a:pt x="48" y="168"/>
                </a:lnTo>
                <a:lnTo>
                  <a:pt x="56" y="150"/>
                </a:lnTo>
                <a:lnTo>
                  <a:pt x="66" y="134"/>
                </a:lnTo>
                <a:lnTo>
                  <a:pt x="76" y="118"/>
                </a:lnTo>
                <a:lnTo>
                  <a:pt x="88" y="104"/>
                </a:lnTo>
                <a:lnTo>
                  <a:pt x="100" y="90"/>
                </a:lnTo>
                <a:lnTo>
                  <a:pt x="114" y="78"/>
                </a:lnTo>
                <a:lnTo>
                  <a:pt x="130" y="68"/>
                </a:lnTo>
                <a:lnTo>
                  <a:pt x="146" y="58"/>
                </a:lnTo>
                <a:lnTo>
                  <a:pt x="164" y="50"/>
                </a:lnTo>
                <a:lnTo>
                  <a:pt x="182" y="44"/>
                </a:lnTo>
                <a:lnTo>
                  <a:pt x="200" y="38"/>
                </a:lnTo>
                <a:lnTo>
                  <a:pt x="220" y="36"/>
                </a:lnTo>
                <a:lnTo>
                  <a:pt x="240" y="34"/>
                </a:lnTo>
                <a:lnTo>
                  <a:pt x="240" y="34"/>
                </a:lnTo>
                <a:lnTo>
                  <a:pt x="260" y="36"/>
                </a:lnTo>
                <a:lnTo>
                  <a:pt x="280" y="38"/>
                </a:lnTo>
                <a:lnTo>
                  <a:pt x="298" y="44"/>
                </a:lnTo>
                <a:lnTo>
                  <a:pt x="316" y="50"/>
                </a:lnTo>
                <a:lnTo>
                  <a:pt x="334" y="58"/>
                </a:lnTo>
                <a:lnTo>
                  <a:pt x="350" y="68"/>
                </a:lnTo>
                <a:lnTo>
                  <a:pt x="366" y="78"/>
                </a:lnTo>
                <a:lnTo>
                  <a:pt x="380" y="90"/>
                </a:lnTo>
                <a:lnTo>
                  <a:pt x="392" y="104"/>
                </a:lnTo>
                <a:lnTo>
                  <a:pt x="404" y="118"/>
                </a:lnTo>
                <a:lnTo>
                  <a:pt x="416" y="134"/>
                </a:lnTo>
                <a:lnTo>
                  <a:pt x="424" y="150"/>
                </a:lnTo>
                <a:lnTo>
                  <a:pt x="432" y="168"/>
                </a:lnTo>
                <a:lnTo>
                  <a:pt x="438" y="186"/>
                </a:lnTo>
                <a:lnTo>
                  <a:pt x="442" y="206"/>
                </a:lnTo>
                <a:lnTo>
                  <a:pt x="444" y="224"/>
                </a:lnTo>
                <a:lnTo>
                  <a:pt x="480" y="224"/>
                </a:lnTo>
                <a:lnTo>
                  <a:pt x="480" y="224"/>
                </a:lnTo>
                <a:lnTo>
                  <a:pt x="478" y="202"/>
                </a:lnTo>
                <a:lnTo>
                  <a:pt x="472" y="178"/>
                </a:lnTo>
                <a:lnTo>
                  <a:pt x="466" y="158"/>
                </a:lnTo>
                <a:lnTo>
                  <a:pt x="458" y="136"/>
                </a:lnTo>
                <a:lnTo>
                  <a:pt x="446" y="116"/>
                </a:lnTo>
                <a:lnTo>
                  <a:pt x="434" y="98"/>
                </a:lnTo>
                <a:lnTo>
                  <a:pt x="420" y="80"/>
                </a:lnTo>
                <a:lnTo>
                  <a:pt x="406" y="64"/>
                </a:lnTo>
                <a:lnTo>
                  <a:pt x="388" y="50"/>
                </a:lnTo>
                <a:lnTo>
                  <a:pt x="370" y="38"/>
                </a:lnTo>
                <a:lnTo>
                  <a:pt x="350" y="26"/>
                </a:lnTo>
                <a:lnTo>
                  <a:pt x="330" y="16"/>
                </a:lnTo>
                <a:lnTo>
                  <a:pt x="310" y="10"/>
                </a:lnTo>
                <a:lnTo>
                  <a:pt x="286" y="4"/>
                </a:lnTo>
                <a:lnTo>
                  <a:pt x="264" y="0"/>
                </a:lnTo>
                <a:lnTo>
                  <a:pt x="240" y="0"/>
                </a:lnTo>
                <a:lnTo>
                  <a:pt x="240" y="0"/>
                </a:lnTo>
                <a:lnTo>
                  <a:pt x="216" y="0"/>
                </a:lnTo>
                <a:lnTo>
                  <a:pt x="194" y="4"/>
                </a:lnTo>
                <a:lnTo>
                  <a:pt x="172" y="10"/>
                </a:lnTo>
                <a:lnTo>
                  <a:pt x="150" y="16"/>
                </a:lnTo>
                <a:lnTo>
                  <a:pt x="130" y="26"/>
                </a:lnTo>
                <a:lnTo>
                  <a:pt x="110" y="38"/>
                </a:lnTo>
                <a:lnTo>
                  <a:pt x="92" y="50"/>
                </a:lnTo>
                <a:lnTo>
                  <a:pt x="76" y="64"/>
                </a:lnTo>
                <a:lnTo>
                  <a:pt x="60" y="80"/>
                </a:lnTo>
                <a:lnTo>
                  <a:pt x="46" y="98"/>
                </a:lnTo>
                <a:lnTo>
                  <a:pt x="34" y="116"/>
                </a:lnTo>
                <a:lnTo>
                  <a:pt x="24" y="136"/>
                </a:lnTo>
                <a:lnTo>
                  <a:pt x="14" y="158"/>
                </a:lnTo>
                <a:lnTo>
                  <a:pt x="8" y="178"/>
                </a:lnTo>
                <a:lnTo>
                  <a:pt x="4" y="202"/>
                </a:lnTo>
                <a:lnTo>
                  <a:pt x="0" y="224"/>
                </a:lnTo>
                <a:lnTo>
                  <a:pt x="36" y="2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216">
            <a:extLst>
              <a:ext uri="{FF2B5EF4-FFF2-40B4-BE49-F238E27FC236}">
                <a16:creationId xmlns:a16="http://schemas.microsoft.com/office/drawing/2014/main" id="{164066B9-2073-5448-BE07-E7AC98E7E8B8}"/>
              </a:ext>
            </a:extLst>
          </p:cNvPr>
          <p:cNvSpPr>
            <a:spLocks/>
          </p:cNvSpPr>
          <p:nvPr/>
        </p:nvSpPr>
        <p:spPr bwMode="auto">
          <a:xfrm>
            <a:off x="874657" y="3030208"/>
            <a:ext cx="2349904" cy="1282856"/>
          </a:xfrm>
          <a:custGeom>
            <a:avLst/>
            <a:gdLst>
              <a:gd name="T0" fmla="*/ 0 w 392"/>
              <a:gd name="T1" fmla="*/ 214 h 214"/>
              <a:gd name="T2" fmla="*/ 54 w 392"/>
              <a:gd name="T3" fmla="*/ 106 h 214"/>
              <a:gd name="T4" fmla="*/ 0 w 392"/>
              <a:gd name="T5" fmla="*/ 0 h 214"/>
              <a:gd name="T6" fmla="*/ 330 w 392"/>
              <a:gd name="T7" fmla="*/ 0 h 214"/>
              <a:gd name="T8" fmla="*/ 392 w 392"/>
              <a:gd name="T9" fmla="*/ 106 h 214"/>
              <a:gd name="T10" fmla="*/ 330 w 392"/>
              <a:gd name="T11" fmla="*/ 214 h 214"/>
              <a:gd name="T12" fmla="*/ 0 w 392"/>
              <a:gd name="T13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2" h="214">
                <a:moveTo>
                  <a:pt x="0" y="214"/>
                </a:moveTo>
                <a:lnTo>
                  <a:pt x="54" y="106"/>
                </a:lnTo>
                <a:lnTo>
                  <a:pt x="0" y="0"/>
                </a:lnTo>
                <a:lnTo>
                  <a:pt x="330" y="0"/>
                </a:lnTo>
                <a:lnTo>
                  <a:pt x="392" y="106"/>
                </a:lnTo>
                <a:lnTo>
                  <a:pt x="330" y="214"/>
                </a:lnTo>
                <a:lnTo>
                  <a:pt x="0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218">
            <a:extLst>
              <a:ext uri="{FF2B5EF4-FFF2-40B4-BE49-F238E27FC236}">
                <a16:creationId xmlns:a16="http://schemas.microsoft.com/office/drawing/2014/main" id="{DCC02F5E-A1EA-0E43-8862-72E11834EC5B}"/>
              </a:ext>
            </a:extLst>
          </p:cNvPr>
          <p:cNvSpPr>
            <a:spLocks/>
          </p:cNvSpPr>
          <p:nvPr/>
        </p:nvSpPr>
        <p:spPr bwMode="auto">
          <a:xfrm>
            <a:off x="3536283" y="3030208"/>
            <a:ext cx="2409851" cy="1282856"/>
          </a:xfrm>
          <a:custGeom>
            <a:avLst/>
            <a:gdLst>
              <a:gd name="T0" fmla="*/ 0 w 402"/>
              <a:gd name="T1" fmla="*/ 214 h 214"/>
              <a:gd name="T2" fmla="*/ 54 w 402"/>
              <a:gd name="T3" fmla="*/ 106 h 214"/>
              <a:gd name="T4" fmla="*/ 0 w 402"/>
              <a:gd name="T5" fmla="*/ 0 h 214"/>
              <a:gd name="T6" fmla="*/ 340 w 402"/>
              <a:gd name="T7" fmla="*/ 0 h 214"/>
              <a:gd name="T8" fmla="*/ 402 w 402"/>
              <a:gd name="T9" fmla="*/ 106 h 214"/>
              <a:gd name="T10" fmla="*/ 340 w 402"/>
              <a:gd name="T11" fmla="*/ 214 h 214"/>
              <a:gd name="T12" fmla="*/ 0 w 402"/>
              <a:gd name="T13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2" h="214">
                <a:moveTo>
                  <a:pt x="0" y="214"/>
                </a:moveTo>
                <a:lnTo>
                  <a:pt x="54" y="106"/>
                </a:lnTo>
                <a:lnTo>
                  <a:pt x="0" y="0"/>
                </a:lnTo>
                <a:lnTo>
                  <a:pt x="340" y="0"/>
                </a:lnTo>
                <a:lnTo>
                  <a:pt x="402" y="106"/>
                </a:lnTo>
                <a:lnTo>
                  <a:pt x="340" y="214"/>
                </a:lnTo>
                <a:lnTo>
                  <a:pt x="0" y="2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220">
            <a:extLst>
              <a:ext uri="{FF2B5EF4-FFF2-40B4-BE49-F238E27FC236}">
                <a16:creationId xmlns:a16="http://schemas.microsoft.com/office/drawing/2014/main" id="{E037296B-C806-6C43-AF1F-AAB48AAD16C2}"/>
              </a:ext>
            </a:extLst>
          </p:cNvPr>
          <p:cNvSpPr>
            <a:spLocks/>
          </p:cNvSpPr>
          <p:nvPr/>
        </p:nvSpPr>
        <p:spPr bwMode="auto">
          <a:xfrm>
            <a:off x="6209899" y="3030208"/>
            <a:ext cx="2409851" cy="1282856"/>
          </a:xfrm>
          <a:custGeom>
            <a:avLst/>
            <a:gdLst>
              <a:gd name="T0" fmla="*/ 0 w 402"/>
              <a:gd name="T1" fmla="*/ 214 h 214"/>
              <a:gd name="T2" fmla="*/ 54 w 402"/>
              <a:gd name="T3" fmla="*/ 106 h 214"/>
              <a:gd name="T4" fmla="*/ 0 w 402"/>
              <a:gd name="T5" fmla="*/ 0 h 214"/>
              <a:gd name="T6" fmla="*/ 338 w 402"/>
              <a:gd name="T7" fmla="*/ 0 h 214"/>
              <a:gd name="T8" fmla="*/ 402 w 402"/>
              <a:gd name="T9" fmla="*/ 106 h 214"/>
              <a:gd name="T10" fmla="*/ 338 w 402"/>
              <a:gd name="T11" fmla="*/ 214 h 214"/>
              <a:gd name="T12" fmla="*/ 0 w 402"/>
              <a:gd name="T13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2" h="214">
                <a:moveTo>
                  <a:pt x="0" y="214"/>
                </a:moveTo>
                <a:lnTo>
                  <a:pt x="54" y="106"/>
                </a:lnTo>
                <a:lnTo>
                  <a:pt x="0" y="0"/>
                </a:lnTo>
                <a:lnTo>
                  <a:pt x="338" y="0"/>
                </a:lnTo>
                <a:lnTo>
                  <a:pt x="402" y="106"/>
                </a:lnTo>
                <a:lnTo>
                  <a:pt x="338" y="214"/>
                </a:lnTo>
                <a:lnTo>
                  <a:pt x="0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222">
            <a:extLst>
              <a:ext uri="{FF2B5EF4-FFF2-40B4-BE49-F238E27FC236}">
                <a16:creationId xmlns:a16="http://schemas.microsoft.com/office/drawing/2014/main" id="{8987FEE3-6BB7-AF45-BDAC-8B06CDB62B3F}"/>
              </a:ext>
            </a:extLst>
          </p:cNvPr>
          <p:cNvSpPr>
            <a:spLocks/>
          </p:cNvSpPr>
          <p:nvPr/>
        </p:nvSpPr>
        <p:spPr bwMode="auto">
          <a:xfrm>
            <a:off x="8871525" y="3030208"/>
            <a:ext cx="2445819" cy="1282856"/>
          </a:xfrm>
          <a:custGeom>
            <a:avLst/>
            <a:gdLst>
              <a:gd name="T0" fmla="*/ 0 w 408"/>
              <a:gd name="T1" fmla="*/ 214 h 214"/>
              <a:gd name="T2" fmla="*/ 54 w 408"/>
              <a:gd name="T3" fmla="*/ 106 h 214"/>
              <a:gd name="T4" fmla="*/ 0 w 408"/>
              <a:gd name="T5" fmla="*/ 0 h 214"/>
              <a:gd name="T6" fmla="*/ 346 w 408"/>
              <a:gd name="T7" fmla="*/ 0 h 214"/>
              <a:gd name="T8" fmla="*/ 408 w 408"/>
              <a:gd name="T9" fmla="*/ 106 h 214"/>
              <a:gd name="T10" fmla="*/ 346 w 408"/>
              <a:gd name="T11" fmla="*/ 214 h 214"/>
              <a:gd name="T12" fmla="*/ 0 w 408"/>
              <a:gd name="T13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8" h="214">
                <a:moveTo>
                  <a:pt x="0" y="214"/>
                </a:moveTo>
                <a:lnTo>
                  <a:pt x="54" y="106"/>
                </a:lnTo>
                <a:lnTo>
                  <a:pt x="0" y="0"/>
                </a:lnTo>
                <a:lnTo>
                  <a:pt x="346" y="0"/>
                </a:lnTo>
                <a:lnTo>
                  <a:pt x="408" y="106"/>
                </a:lnTo>
                <a:lnTo>
                  <a:pt x="346" y="214"/>
                </a:lnTo>
                <a:lnTo>
                  <a:pt x="0" y="2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23">
            <a:extLst>
              <a:ext uri="{FF2B5EF4-FFF2-40B4-BE49-F238E27FC236}">
                <a16:creationId xmlns:a16="http://schemas.microsoft.com/office/drawing/2014/main" id="{10C8DC81-A187-D442-BA1E-712196197E10}"/>
              </a:ext>
            </a:extLst>
          </p:cNvPr>
          <p:cNvGrpSpPr/>
          <p:nvPr/>
        </p:nvGrpSpPr>
        <p:grpSpPr>
          <a:xfrm>
            <a:off x="1862386" y="3354701"/>
            <a:ext cx="374445" cy="318452"/>
            <a:chOff x="7299326" y="4473575"/>
            <a:chExt cx="339725" cy="288925"/>
          </a:xfrm>
          <a:solidFill>
            <a:schemeClr val="bg1"/>
          </a:solidFill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6788C579-3A6B-CA4D-8C06-DB200C92C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6163" y="4473575"/>
              <a:ext cx="146050" cy="146050"/>
            </a:xfrm>
            <a:custGeom>
              <a:avLst/>
              <a:gdLst>
                <a:gd name="T0" fmla="*/ 275 w 275"/>
                <a:gd name="T1" fmla="*/ 138 h 275"/>
                <a:gd name="T2" fmla="*/ 272 w 275"/>
                <a:gd name="T3" fmla="*/ 165 h 275"/>
                <a:gd name="T4" fmla="*/ 264 w 275"/>
                <a:gd name="T5" fmla="*/ 191 h 275"/>
                <a:gd name="T6" fmla="*/ 252 w 275"/>
                <a:gd name="T7" fmla="*/ 214 h 275"/>
                <a:gd name="T8" fmla="*/ 235 w 275"/>
                <a:gd name="T9" fmla="*/ 235 h 275"/>
                <a:gd name="T10" fmla="*/ 215 w 275"/>
                <a:gd name="T11" fmla="*/ 252 h 275"/>
                <a:gd name="T12" fmla="*/ 191 w 275"/>
                <a:gd name="T13" fmla="*/ 264 h 275"/>
                <a:gd name="T14" fmla="*/ 165 w 275"/>
                <a:gd name="T15" fmla="*/ 272 h 275"/>
                <a:gd name="T16" fmla="*/ 138 w 275"/>
                <a:gd name="T17" fmla="*/ 275 h 275"/>
                <a:gd name="T18" fmla="*/ 124 w 275"/>
                <a:gd name="T19" fmla="*/ 275 h 275"/>
                <a:gd name="T20" fmla="*/ 96 w 275"/>
                <a:gd name="T21" fmla="*/ 269 h 275"/>
                <a:gd name="T22" fmla="*/ 73 w 275"/>
                <a:gd name="T23" fmla="*/ 258 h 275"/>
                <a:gd name="T24" fmla="*/ 51 w 275"/>
                <a:gd name="T25" fmla="*/ 243 h 275"/>
                <a:gd name="T26" fmla="*/ 32 w 275"/>
                <a:gd name="T27" fmla="*/ 225 h 275"/>
                <a:gd name="T28" fmla="*/ 17 w 275"/>
                <a:gd name="T29" fmla="*/ 203 h 275"/>
                <a:gd name="T30" fmla="*/ 7 w 275"/>
                <a:gd name="T31" fmla="*/ 179 h 275"/>
                <a:gd name="T32" fmla="*/ 2 w 275"/>
                <a:gd name="T33" fmla="*/ 151 h 275"/>
                <a:gd name="T34" fmla="*/ 0 w 275"/>
                <a:gd name="T35" fmla="*/ 138 h 275"/>
                <a:gd name="T36" fmla="*/ 3 w 275"/>
                <a:gd name="T37" fmla="*/ 110 h 275"/>
                <a:gd name="T38" fmla="*/ 11 w 275"/>
                <a:gd name="T39" fmla="*/ 84 h 275"/>
                <a:gd name="T40" fmla="*/ 24 w 275"/>
                <a:gd name="T41" fmla="*/ 61 h 275"/>
                <a:gd name="T42" fmla="*/ 42 w 275"/>
                <a:gd name="T43" fmla="*/ 41 h 275"/>
                <a:gd name="T44" fmla="*/ 61 w 275"/>
                <a:gd name="T45" fmla="*/ 24 h 275"/>
                <a:gd name="T46" fmla="*/ 84 w 275"/>
                <a:gd name="T47" fmla="*/ 11 h 275"/>
                <a:gd name="T48" fmla="*/ 110 w 275"/>
                <a:gd name="T49" fmla="*/ 3 h 275"/>
                <a:gd name="T50" fmla="*/ 138 w 275"/>
                <a:gd name="T51" fmla="*/ 0 h 275"/>
                <a:gd name="T52" fmla="*/ 151 w 275"/>
                <a:gd name="T53" fmla="*/ 2 h 275"/>
                <a:gd name="T54" fmla="*/ 179 w 275"/>
                <a:gd name="T55" fmla="*/ 7 h 275"/>
                <a:gd name="T56" fmla="*/ 204 w 275"/>
                <a:gd name="T57" fmla="*/ 17 h 275"/>
                <a:gd name="T58" fmla="*/ 226 w 275"/>
                <a:gd name="T59" fmla="*/ 32 h 275"/>
                <a:gd name="T60" fmla="*/ 243 w 275"/>
                <a:gd name="T61" fmla="*/ 51 h 275"/>
                <a:gd name="T62" fmla="*/ 259 w 275"/>
                <a:gd name="T63" fmla="*/ 73 h 275"/>
                <a:gd name="T64" fmla="*/ 270 w 275"/>
                <a:gd name="T65" fmla="*/ 96 h 275"/>
                <a:gd name="T66" fmla="*/ 275 w 275"/>
                <a:gd name="T67" fmla="*/ 124 h 275"/>
                <a:gd name="T68" fmla="*/ 275 w 275"/>
                <a:gd name="T69" fmla="*/ 13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75">
                  <a:moveTo>
                    <a:pt x="275" y="138"/>
                  </a:moveTo>
                  <a:lnTo>
                    <a:pt x="275" y="138"/>
                  </a:lnTo>
                  <a:lnTo>
                    <a:pt x="275" y="151"/>
                  </a:lnTo>
                  <a:lnTo>
                    <a:pt x="272" y="165"/>
                  </a:lnTo>
                  <a:lnTo>
                    <a:pt x="270" y="179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4"/>
                  </a:lnTo>
                  <a:lnTo>
                    <a:pt x="243" y="225"/>
                  </a:lnTo>
                  <a:lnTo>
                    <a:pt x="235" y="235"/>
                  </a:lnTo>
                  <a:lnTo>
                    <a:pt x="226" y="243"/>
                  </a:lnTo>
                  <a:lnTo>
                    <a:pt x="215" y="252"/>
                  </a:lnTo>
                  <a:lnTo>
                    <a:pt x="204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1" y="275"/>
                  </a:lnTo>
                  <a:lnTo>
                    <a:pt x="138" y="275"/>
                  </a:lnTo>
                  <a:lnTo>
                    <a:pt x="138" y="275"/>
                  </a:lnTo>
                  <a:lnTo>
                    <a:pt x="124" y="275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3" y="258"/>
                  </a:lnTo>
                  <a:lnTo>
                    <a:pt x="61" y="252"/>
                  </a:lnTo>
                  <a:lnTo>
                    <a:pt x="51" y="243"/>
                  </a:lnTo>
                  <a:lnTo>
                    <a:pt x="42" y="235"/>
                  </a:lnTo>
                  <a:lnTo>
                    <a:pt x="32" y="225"/>
                  </a:lnTo>
                  <a:lnTo>
                    <a:pt x="24" y="214"/>
                  </a:lnTo>
                  <a:lnTo>
                    <a:pt x="17" y="203"/>
                  </a:lnTo>
                  <a:lnTo>
                    <a:pt x="11" y="191"/>
                  </a:lnTo>
                  <a:lnTo>
                    <a:pt x="7" y="179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4"/>
                  </a:lnTo>
                  <a:lnTo>
                    <a:pt x="3" y="110"/>
                  </a:lnTo>
                  <a:lnTo>
                    <a:pt x="7" y="96"/>
                  </a:lnTo>
                  <a:lnTo>
                    <a:pt x="11" y="84"/>
                  </a:lnTo>
                  <a:lnTo>
                    <a:pt x="17" y="73"/>
                  </a:lnTo>
                  <a:lnTo>
                    <a:pt x="24" y="61"/>
                  </a:lnTo>
                  <a:lnTo>
                    <a:pt x="32" y="51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1" y="24"/>
                  </a:lnTo>
                  <a:lnTo>
                    <a:pt x="73" y="17"/>
                  </a:lnTo>
                  <a:lnTo>
                    <a:pt x="84" y="11"/>
                  </a:lnTo>
                  <a:lnTo>
                    <a:pt x="96" y="7"/>
                  </a:lnTo>
                  <a:lnTo>
                    <a:pt x="110" y="3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1" y="2"/>
                  </a:lnTo>
                  <a:lnTo>
                    <a:pt x="165" y="3"/>
                  </a:lnTo>
                  <a:lnTo>
                    <a:pt x="179" y="7"/>
                  </a:lnTo>
                  <a:lnTo>
                    <a:pt x="191" y="11"/>
                  </a:lnTo>
                  <a:lnTo>
                    <a:pt x="204" y="17"/>
                  </a:lnTo>
                  <a:lnTo>
                    <a:pt x="215" y="24"/>
                  </a:lnTo>
                  <a:lnTo>
                    <a:pt x="226" y="32"/>
                  </a:lnTo>
                  <a:lnTo>
                    <a:pt x="235" y="41"/>
                  </a:lnTo>
                  <a:lnTo>
                    <a:pt x="243" y="51"/>
                  </a:lnTo>
                  <a:lnTo>
                    <a:pt x="252" y="61"/>
                  </a:lnTo>
                  <a:lnTo>
                    <a:pt x="259" y="73"/>
                  </a:lnTo>
                  <a:lnTo>
                    <a:pt x="264" y="84"/>
                  </a:lnTo>
                  <a:lnTo>
                    <a:pt x="270" y="96"/>
                  </a:lnTo>
                  <a:lnTo>
                    <a:pt x="272" y="110"/>
                  </a:lnTo>
                  <a:lnTo>
                    <a:pt x="275" y="124"/>
                  </a:lnTo>
                  <a:lnTo>
                    <a:pt x="275" y="138"/>
                  </a:lnTo>
                  <a:lnTo>
                    <a:pt x="275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2553146A-C0CD-134A-8D2D-85E0A53B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326" y="4597400"/>
              <a:ext cx="339725" cy="165100"/>
            </a:xfrm>
            <a:custGeom>
              <a:avLst/>
              <a:gdLst>
                <a:gd name="T0" fmla="*/ 492 w 643"/>
                <a:gd name="T1" fmla="*/ 0 h 312"/>
                <a:gd name="T2" fmla="*/ 485 w 643"/>
                <a:gd name="T3" fmla="*/ 11 h 312"/>
                <a:gd name="T4" fmla="*/ 470 w 643"/>
                <a:gd name="T5" fmla="*/ 31 h 312"/>
                <a:gd name="T6" fmla="*/ 452 w 643"/>
                <a:gd name="T7" fmla="*/ 50 h 312"/>
                <a:gd name="T8" fmla="*/ 433 w 643"/>
                <a:gd name="T9" fmla="*/ 65 h 312"/>
                <a:gd name="T10" fmla="*/ 411 w 643"/>
                <a:gd name="T11" fmla="*/ 79 h 312"/>
                <a:gd name="T12" fmla="*/ 388 w 643"/>
                <a:gd name="T13" fmla="*/ 88 h 312"/>
                <a:gd name="T14" fmla="*/ 362 w 643"/>
                <a:gd name="T15" fmla="*/ 95 h 312"/>
                <a:gd name="T16" fmla="*/ 335 w 643"/>
                <a:gd name="T17" fmla="*/ 99 h 312"/>
                <a:gd name="T18" fmla="*/ 322 w 643"/>
                <a:gd name="T19" fmla="*/ 99 h 312"/>
                <a:gd name="T20" fmla="*/ 296 w 643"/>
                <a:gd name="T21" fmla="*/ 98 h 312"/>
                <a:gd name="T22" fmla="*/ 270 w 643"/>
                <a:gd name="T23" fmla="*/ 92 h 312"/>
                <a:gd name="T24" fmla="*/ 245 w 643"/>
                <a:gd name="T25" fmla="*/ 84 h 312"/>
                <a:gd name="T26" fmla="*/ 221 w 643"/>
                <a:gd name="T27" fmla="*/ 72 h 312"/>
                <a:gd name="T28" fmla="*/ 201 w 643"/>
                <a:gd name="T29" fmla="*/ 58 h 312"/>
                <a:gd name="T30" fmla="*/ 183 w 643"/>
                <a:gd name="T31" fmla="*/ 40 h 312"/>
                <a:gd name="T32" fmla="*/ 167 w 643"/>
                <a:gd name="T33" fmla="*/ 21 h 312"/>
                <a:gd name="T34" fmla="*/ 153 w 643"/>
                <a:gd name="T35" fmla="*/ 0 h 312"/>
                <a:gd name="T36" fmla="*/ 88 w 643"/>
                <a:gd name="T37" fmla="*/ 0 h 312"/>
                <a:gd name="T38" fmla="*/ 72 w 643"/>
                <a:gd name="T39" fmla="*/ 2 h 312"/>
                <a:gd name="T40" fmla="*/ 55 w 643"/>
                <a:gd name="T41" fmla="*/ 9 h 312"/>
                <a:gd name="T42" fmla="*/ 43 w 643"/>
                <a:gd name="T43" fmla="*/ 20 h 312"/>
                <a:gd name="T44" fmla="*/ 32 w 643"/>
                <a:gd name="T45" fmla="*/ 35 h 312"/>
                <a:gd name="T46" fmla="*/ 17 w 643"/>
                <a:gd name="T47" fmla="*/ 72 h 312"/>
                <a:gd name="T48" fmla="*/ 7 w 643"/>
                <a:gd name="T49" fmla="*/ 118 h 312"/>
                <a:gd name="T50" fmla="*/ 2 w 643"/>
                <a:gd name="T51" fmla="*/ 169 h 312"/>
                <a:gd name="T52" fmla="*/ 0 w 643"/>
                <a:gd name="T53" fmla="*/ 312 h 312"/>
                <a:gd name="T54" fmla="*/ 643 w 643"/>
                <a:gd name="T55" fmla="*/ 312 h 312"/>
                <a:gd name="T56" fmla="*/ 642 w 643"/>
                <a:gd name="T57" fmla="*/ 169 h 312"/>
                <a:gd name="T58" fmla="*/ 638 w 643"/>
                <a:gd name="T59" fmla="*/ 118 h 312"/>
                <a:gd name="T60" fmla="*/ 628 w 643"/>
                <a:gd name="T61" fmla="*/ 72 h 312"/>
                <a:gd name="T62" fmla="*/ 611 w 643"/>
                <a:gd name="T63" fmla="*/ 35 h 312"/>
                <a:gd name="T64" fmla="*/ 600 w 643"/>
                <a:gd name="T65" fmla="*/ 20 h 312"/>
                <a:gd name="T66" fmla="*/ 588 w 643"/>
                <a:gd name="T67" fmla="*/ 9 h 312"/>
                <a:gd name="T68" fmla="*/ 573 w 643"/>
                <a:gd name="T69" fmla="*/ 2 h 312"/>
                <a:gd name="T70" fmla="*/ 555 w 643"/>
                <a:gd name="T7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3" h="312">
                  <a:moveTo>
                    <a:pt x="555" y="0"/>
                  </a:moveTo>
                  <a:lnTo>
                    <a:pt x="492" y="0"/>
                  </a:lnTo>
                  <a:lnTo>
                    <a:pt x="492" y="0"/>
                  </a:lnTo>
                  <a:lnTo>
                    <a:pt x="485" y="11"/>
                  </a:lnTo>
                  <a:lnTo>
                    <a:pt x="478" y="21"/>
                  </a:lnTo>
                  <a:lnTo>
                    <a:pt x="470" y="31"/>
                  </a:lnTo>
                  <a:lnTo>
                    <a:pt x="462" y="40"/>
                  </a:lnTo>
                  <a:lnTo>
                    <a:pt x="452" y="50"/>
                  </a:lnTo>
                  <a:lnTo>
                    <a:pt x="443" y="58"/>
                  </a:lnTo>
                  <a:lnTo>
                    <a:pt x="433" y="65"/>
                  </a:lnTo>
                  <a:lnTo>
                    <a:pt x="422" y="72"/>
                  </a:lnTo>
                  <a:lnTo>
                    <a:pt x="411" y="79"/>
                  </a:lnTo>
                  <a:lnTo>
                    <a:pt x="399" y="84"/>
                  </a:lnTo>
                  <a:lnTo>
                    <a:pt x="388" y="88"/>
                  </a:lnTo>
                  <a:lnTo>
                    <a:pt x="375" y="92"/>
                  </a:lnTo>
                  <a:lnTo>
                    <a:pt x="362" y="95"/>
                  </a:lnTo>
                  <a:lnTo>
                    <a:pt x="349" y="98"/>
                  </a:lnTo>
                  <a:lnTo>
                    <a:pt x="335" y="99"/>
                  </a:lnTo>
                  <a:lnTo>
                    <a:pt x="322" y="99"/>
                  </a:lnTo>
                  <a:lnTo>
                    <a:pt x="322" y="99"/>
                  </a:lnTo>
                  <a:lnTo>
                    <a:pt x="308" y="99"/>
                  </a:lnTo>
                  <a:lnTo>
                    <a:pt x="296" y="98"/>
                  </a:lnTo>
                  <a:lnTo>
                    <a:pt x="282" y="95"/>
                  </a:lnTo>
                  <a:lnTo>
                    <a:pt x="270" y="92"/>
                  </a:lnTo>
                  <a:lnTo>
                    <a:pt x="257" y="88"/>
                  </a:lnTo>
                  <a:lnTo>
                    <a:pt x="245" y="84"/>
                  </a:lnTo>
                  <a:lnTo>
                    <a:pt x="234" y="79"/>
                  </a:lnTo>
                  <a:lnTo>
                    <a:pt x="221" y="72"/>
                  </a:lnTo>
                  <a:lnTo>
                    <a:pt x="212" y="65"/>
                  </a:lnTo>
                  <a:lnTo>
                    <a:pt x="201" y="58"/>
                  </a:lnTo>
                  <a:lnTo>
                    <a:pt x="191" y="50"/>
                  </a:lnTo>
                  <a:lnTo>
                    <a:pt x="183" y="40"/>
                  </a:lnTo>
                  <a:lnTo>
                    <a:pt x="173" y="31"/>
                  </a:lnTo>
                  <a:lnTo>
                    <a:pt x="167" y="21"/>
                  </a:lnTo>
                  <a:lnTo>
                    <a:pt x="158" y="11"/>
                  </a:lnTo>
                  <a:lnTo>
                    <a:pt x="153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0" y="0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9"/>
                  </a:lnTo>
                  <a:lnTo>
                    <a:pt x="50" y="14"/>
                  </a:lnTo>
                  <a:lnTo>
                    <a:pt x="43" y="20"/>
                  </a:lnTo>
                  <a:lnTo>
                    <a:pt x="37" y="26"/>
                  </a:lnTo>
                  <a:lnTo>
                    <a:pt x="32" y="35"/>
                  </a:lnTo>
                  <a:lnTo>
                    <a:pt x="24" y="51"/>
                  </a:lnTo>
                  <a:lnTo>
                    <a:pt x="17" y="72"/>
                  </a:lnTo>
                  <a:lnTo>
                    <a:pt x="11" y="94"/>
                  </a:lnTo>
                  <a:lnTo>
                    <a:pt x="7" y="118"/>
                  </a:lnTo>
                  <a:lnTo>
                    <a:pt x="4" y="143"/>
                  </a:lnTo>
                  <a:lnTo>
                    <a:pt x="2" y="169"/>
                  </a:lnTo>
                  <a:lnTo>
                    <a:pt x="0" y="220"/>
                  </a:lnTo>
                  <a:lnTo>
                    <a:pt x="0" y="312"/>
                  </a:lnTo>
                  <a:lnTo>
                    <a:pt x="643" y="312"/>
                  </a:lnTo>
                  <a:lnTo>
                    <a:pt x="643" y="312"/>
                  </a:lnTo>
                  <a:lnTo>
                    <a:pt x="643" y="220"/>
                  </a:lnTo>
                  <a:lnTo>
                    <a:pt x="642" y="169"/>
                  </a:lnTo>
                  <a:lnTo>
                    <a:pt x="640" y="143"/>
                  </a:lnTo>
                  <a:lnTo>
                    <a:pt x="638" y="118"/>
                  </a:lnTo>
                  <a:lnTo>
                    <a:pt x="633" y="94"/>
                  </a:lnTo>
                  <a:lnTo>
                    <a:pt x="628" y="72"/>
                  </a:lnTo>
                  <a:lnTo>
                    <a:pt x="621" y="51"/>
                  </a:lnTo>
                  <a:lnTo>
                    <a:pt x="611" y="35"/>
                  </a:lnTo>
                  <a:lnTo>
                    <a:pt x="606" y="26"/>
                  </a:lnTo>
                  <a:lnTo>
                    <a:pt x="600" y="20"/>
                  </a:lnTo>
                  <a:lnTo>
                    <a:pt x="595" y="14"/>
                  </a:lnTo>
                  <a:lnTo>
                    <a:pt x="588" y="9"/>
                  </a:lnTo>
                  <a:lnTo>
                    <a:pt x="581" y="4"/>
                  </a:lnTo>
                  <a:lnTo>
                    <a:pt x="573" y="2"/>
                  </a:lnTo>
                  <a:lnTo>
                    <a:pt x="565" y="0"/>
                  </a:lnTo>
                  <a:lnTo>
                    <a:pt x="555" y="0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26">
            <a:extLst>
              <a:ext uri="{FF2B5EF4-FFF2-40B4-BE49-F238E27FC236}">
                <a16:creationId xmlns:a16="http://schemas.microsoft.com/office/drawing/2014/main" id="{4AE11020-0411-0540-BBCD-B4CC113680BE}"/>
              </a:ext>
            </a:extLst>
          </p:cNvPr>
          <p:cNvGrpSpPr/>
          <p:nvPr/>
        </p:nvGrpSpPr>
        <p:grpSpPr>
          <a:xfrm>
            <a:off x="9911045" y="3351386"/>
            <a:ext cx="354939" cy="325083"/>
            <a:chOff x="8256588" y="4462463"/>
            <a:chExt cx="339725" cy="311150"/>
          </a:xfrm>
          <a:solidFill>
            <a:schemeClr val="bg1"/>
          </a:solidFill>
        </p:grpSpPr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25AF0C82-2CD1-2041-AEDD-F520379C1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563" y="4605338"/>
              <a:ext cx="231775" cy="168275"/>
            </a:xfrm>
            <a:custGeom>
              <a:avLst/>
              <a:gdLst>
                <a:gd name="T0" fmla="*/ 0 w 438"/>
                <a:gd name="T1" fmla="*/ 0 h 319"/>
                <a:gd name="T2" fmla="*/ 0 w 438"/>
                <a:gd name="T3" fmla="*/ 319 h 319"/>
                <a:gd name="T4" fmla="*/ 148 w 438"/>
                <a:gd name="T5" fmla="*/ 319 h 319"/>
                <a:gd name="T6" fmla="*/ 148 w 438"/>
                <a:gd name="T7" fmla="*/ 88 h 319"/>
                <a:gd name="T8" fmla="*/ 291 w 438"/>
                <a:gd name="T9" fmla="*/ 88 h 319"/>
                <a:gd name="T10" fmla="*/ 291 w 438"/>
                <a:gd name="T11" fmla="*/ 319 h 319"/>
                <a:gd name="T12" fmla="*/ 438 w 438"/>
                <a:gd name="T13" fmla="*/ 319 h 319"/>
                <a:gd name="T14" fmla="*/ 438 w 438"/>
                <a:gd name="T15" fmla="*/ 0 h 319"/>
                <a:gd name="T16" fmla="*/ 0 w 438"/>
                <a:gd name="T1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319">
                  <a:moveTo>
                    <a:pt x="0" y="0"/>
                  </a:moveTo>
                  <a:lnTo>
                    <a:pt x="0" y="319"/>
                  </a:lnTo>
                  <a:lnTo>
                    <a:pt x="148" y="319"/>
                  </a:lnTo>
                  <a:lnTo>
                    <a:pt x="148" y="88"/>
                  </a:lnTo>
                  <a:lnTo>
                    <a:pt x="291" y="88"/>
                  </a:lnTo>
                  <a:lnTo>
                    <a:pt x="291" y="319"/>
                  </a:lnTo>
                  <a:lnTo>
                    <a:pt x="438" y="319"/>
                  </a:lnTo>
                  <a:lnTo>
                    <a:pt x="43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0A8E9E9F-FEC1-0546-B676-94E7636E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4462463"/>
              <a:ext cx="339725" cy="147637"/>
            </a:xfrm>
            <a:custGeom>
              <a:avLst/>
              <a:gdLst>
                <a:gd name="T0" fmla="*/ 323 w 644"/>
                <a:gd name="T1" fmla="*/ 0 h 278"/>
                <a:gd name="T2" fmla="*/ 0 w 644"/>
                <a:gd name="T3" fmla="*/ 278 h 278"/>
                <a:gd name="T4" fmla="*/ 644 w 644"/>
                <a:gd name="T5" fmla="*/ 278 h 278"/>
                <a:gd name="T6" fmla="*/ 323 w 644"/>
                <a:gd name="T7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4" h="278">
                  <a:moveTo>
                    <a:pt x="323" y="0"/>
                  </a:moveTo>
                  <a:lnTo>
                    <a:pt x="0" y="278"/>
                  </a:lnTo>
                  <a:lnTo>
                    <a:pt x="644" y="278"/>
                  </a:lnTo>
                  <a:lnTo>
                    <a:pt x="3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29">
            <a:extLst>
              <a:ext uri="{FF2B5EF4-FFF2-40B4-BE49-F238E27FC236}">
                <a16:creationId xmlns:a16="http://schemas.microsoft.com/office/drawing/2014/main" id="{B1E4B166-3EDC-4845-8916-7462DB1AEF66}"/>
              </a:ext>
            </a:extLst>
          </p:cNvPr>
          <p:cNvGrpSpPr/>
          <p:nvPr/>
        </p:nvGrpSpPr>
        <p:grpSpPr>
          <a:xfrm>
            <a:off x="7211081" y="3366482"/>
            <a:ext cx="407485" cy="294890"/>
            <a:chOff x="6940550" y="5788025"/>
            <a:chExt cx="241300" cy="174625"/>
          </a:xfrm>
          <a:solidFill>
            <a:schemeClr val="bg1"/>
          </a:solidFill>
        </p:grpSpPr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DB2296E9-F49B-A847-BA76-569A2C3C8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0550" y="5788025"/>
              <a:ext cx="241300" cy="82550"/>
            </a:xfrm>
            <a:custGeom>
              <a:avLst/>
              <a:gdLst>
                <a:gd name="T0" fmla="*/ 138 w 152"/>
                <a:gd name="T1" fmla="*/ 18 h 52"/>
                <a:gd name="T2" fmla="*/ 100 w 152"/>
                <a:gd name="T3" fmla="*/ 18 h 52"/>
                <a:gd name="T4" fmla="*/ 100 w 152"/>
                <a:gd name="T5" fmla="*/ 4 h 52"/>
                <a:gd name="T6" fmla="*/ 100 w 152"/>
                <a:gd name="T7" fmla="*/ 4 h 52"/>
                <a:gd name="T8" fmla="*/ 98 w 152"/>
                <a:gd name="T9" fmla="*/ 2 h 52"/>
                <a:gd name="T10" fmla="*/ 96 w 152"/>
                <a:gd name="T11" fmla="*/ 0 h 52"/>
                <a:gd name="T12" fmla="*/ 56 w 152"/>
                <a:gd name="T13" fmla="*/ 0 h 52"/>
                <a:gd name="T14" fmla="*/ 56 w 152"/>
                <a:gd name="T15" fmla="*/ 0 h 52"/>
                <a:gd name="T16" fmla="*/ 54 w 152"/>
                <a:gd name="T17" fmla="*/ 2 h 52"/>
                <a:gd name="T18" fmla="*/ 54 w 152"/>
                <a:gd name="T19" fmla="*/ 4 h 52"/>
                <a:gd name="T20" fmla="*/ 54 w 152"/>
                <a:gd name="T21" fmla="*/ 18 h 52"/>
                <a:gd name="T22" fmla="*/ 14 w 152"/>
                <a:gd name="T23" fmla="*/ 18 h 52"/>
                <a:gd name="T24" fmla="*/ 14 w 152"/>
                <a:gd name="T25" fmla="*/ 18 h 52"/>
                <a:gd name="T26" fmla="*/ 8 w 152"/>
                <a:gd name="T27" fmla="*/ 20 h 52"/>
                <a:gd name="T28" fmla="*/ 4 w 152"/>
                <a:gd name="T29" fmla="*/ 22 h 52"/>
                <a:gd name="T30" fmla="*/ 0 w 152"/>
                <a:gd name="T31" fmla="*/ 28 h 52"/>
                <a:gd name="T32" fmla="*/ 0 w 152"/>
                <a:gd name="T33" fmla="*/ 34 h 52"/>
                <a:gd name="T34" fmla="*/ 0 w 152"/>
                <a:gd name="T35" fmla="*/ 52 h 52"/>
                <a:gd name="T36" fmla="*/ 152 w 152"/>
                <a:gd name="T37" fmla="*/ 52 h 52"/>
                <a:gd name="T38" fmla="*/ 152 w 152"/>
                <a:gd name="T39" fmla="*/ 34 h 52"/>
                <a:gd name="T40" fmla="*/ 152 w 152"/>
                <a:gd name="T41" fmla="*/ 34 h 52"/>
                <a:gd name="T42" fmla="*/ 152 w 152"/>
                <a:gd name="T43" fmla="*/ 28 h 52"/>
                <a:gd name="T44" fmla="*/ 148 w 152"/>
                <a:gd name="T45" fmla="*/ 22 h 52"/>
                <a:gd name="T46" fmla="*/ 144 w 152"/>
                <a:gd name="T47" fmla="*/ 20 h 52"/>
                <a:gd name="T48" fmla="*/ 138 w 152"/>
                <a:gd name="T49" fmla="*/ 18 h 52"/>
                <a:gd name="T50" fmla="*/ 138 w 152"/>
                <a:gd name="T51" fmla="*/ 18 h 52"/>
                <a:gd name="T52" fmla="*/ 62 w 152"/>
                <a:gd name="T53" fmla="*/ 12 h 52"/>
                <a:gd name="T54" fmla="*/ 62 w 152"/>
                <a:gd name="T55" fmla="*/ 12 h 52"/>
                <a:gd name="T56" fmla="*/ 62 w 152"/>
                <a:gd name="T57" fmla="*/ 8 h 52"/>
                <a:gd name="T58" fmla="*/ 64 w 152"/>
                <a:gd name="T59" fmla="*/ 8 h 52"/>
                <a:gd name="T60" fmla="*/ 88 w 152"/>
                <a:gd name="T61" fmla="*/ 8 h 52"/>
                <a:gd name="T62" fmla="*/ 88 w 152"/>
                <a:gd name="T63" fmla="*/ 8 h 52"/>
                <a:gd name="T64" fmla="*/ 90 w 152"/>
                <a:gd name="T65" fmla="*/ 8 h 52"/>
                <a:gd name="T66" fmla="*/ 90 w 152"/>
                <a:gd name="T67" fmla="*/ 12 h 52"/>
                <a:gd name="T68" fmla="*/ 90 w 152"/>
                <a:gd name="T69" fmla="*/ 18 h 52"/>
                <a:gd name="T70" fmla="*/ 62 w 152"/>
                <a:gd name="T71" fmla="*/ 18 h 52"/>
                <a:gd name="T72" fmla="*/ 62 w 152"/>
                <a:gd name="T7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52">
                  <a:moveTo>
                    <a:pt x="138" y="18"/>
                  </a:moveTo>
                  <a:lnTo>
                    <a:pt x="100" y="18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5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52"/>
                  </a:lnTo>
                  <a:lnTo>
                    <a:pt x="152" y="52"/>
                  </a:lnTo>
                  <a:lnTo>
                    <a:pt x="152" y="34"/>
                  </a:lnTo>
                  <a:lnTo>
                    <a:pt x="152" y="34"/>
                  </a:lnTo>
                  <a:lnTo>
                    <a:pt x="152" y="28"/>
                  </a:lnTo>
                  <a:lnTo>
                    <a:pt x="148" y="22"/>
                  </a:lnTo>
                  <a:lnTo>
                    <a:pt x="144" y="20"/>
                  </a:lnTo>
                  <a:lnTo>
                    <a:pt x="138" y="18"/>
                  </a:lnTo>
                  <a:lnTo>
                    <a:pt x="138" y="18"/>
                  </a:lnTo>
                  <a:close/>
                  <a:moveTo>
                    <a:pt x="62" y="12"/>
                  </a:moveTo>
                  <a:lnTo>
                    <a:pt x="62" y="12"/>
                  </a:lnTo>
                  <a:lnTo>
                    <a:pt x="62" y="8"/>
                  </a:lnTo>
                  <a:lnTo>
                    <a:pt x="64" y="8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90" y="8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62" y="18"/>
                  </a:lnTo>
                  <a:lnTo>
                    <a:pt x="6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F20951A-D688-9B4E-A25F-E9C14882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0" y="5876925"/>
              <a:ext cx="241300" cy="85725"/>
            </a:xfrm>
            <a:custGeom>
              <a:avLst/>
              <a:gdLst>
                <a:gd name="T0" fmla="*/ 84 w 152"/>
                <a:gd name="T1" fmla="*/ 12 h 54"/>
                <a:gd name="T2" fmla="*/ 70 w 152"/>
                <a:gd name="T3" fmla="*/ 12 h 54"/>
                <a:gd name="T4" fmla="*/ 70 w 152"/>
                <a:gd name="T5" fmla="*/ 0 h 54"/>
                <a:gd name="T6" fmla="*/ 0 w 152"/>
                <a:gd name="T7" fmla="*/ 0 h 54"/>
                <a:gd name="T8" fmla="*/ 0 w 152"/>
                <a:gd name="T9" fmla="*/ 38 h 54"/>
                <a:gd name="T10" fmla="*/ 0 w 152"/>
                <a:gd name="T11" fmla="*/ 38 h 54"/>
                <a:gd name="T12" fmla="*/ 0 w 152"/>
                <a:gd name="T13" fmla="*/ 44 h 54"/>
                <a:gd name="T14" fmla="*/ 4 w 152"/>
                <a:gd name="T15" fmla="*/ 50 h 54"/>
                <a:gd name="T16" fmla="*/ 8 w 152"/>
                <a:gd name="T17" fmla="*/ 52 h 54"/>
                <a:gd name="T18" fmla="*/ 14 w 152"/>
                <a:gd name="T19" fmla="*/ 54 h 54"/>
                <a:gd name="T20" fmla="*/ 138 w 152"/>
                <a:gd name="T21" fmla="*/ 54 h 54"/>
                <a:gd name="T22" fmla="*/ 138 w 152"/>
                <a:gd name="T23" fmla="*/ 54 h 54"/>
                <a:gd name="T24" fmla="*/ 144 w 152"/>
                <a:gd name="T25" fmla="*/ 52 h 54"/>
                <a:gd name="T26" fmla="*/ 148 w 152"/>
                <a:gd name="T27" fmla="*/ 50 h 54"/>
                <a:gd name="T28" fmla="*/ 152 w 152"/>
                <a:gd name="T29" fmla="*/ 44 h 54"/>
                <a:gd name="T30" fmla="*/ 152 w 152"/>
                <a:gd name="T31" fmla="*/ 38 h 54"/>
                <a:gd name="T32" fmla="*/ 152 w 152"/>
                <a:gd name="T33" fmla="*/ 0 h 54"/>
                <a:gd name="T34" fmla="*/ 84 w 152"/>
                <a:gd name="T35" fmla="*/ 0 h 54"/>
                <a:gd name="T36" fmla="*/ 84 w 152"/>
                <a:gd name="T3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54">
                  <a:moveTo>
                    <a:pt x="84" y="12"/>
                  </a:moveTo>
                  <a:lnTo>
                    <a:pt x="70" y="12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14" y="54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4" y="52"/>
                  </a:lnTo>
                  <a:lnTo>
                    <a:pt x="148" y="50"/>
                  </a:lnTo>
                  <a:lnTo>
                    <a:pt x="152" y="44"/>
                  </a:lnTo>
                  <a:lnTo>
                    <a:pt x="152" y="38"/>
                  </a:lnTo>
                  <a:lnTo>
                    <a:pt x="152" y="0"/>
                  </a:lnTo>
                  <a:lnTo>
                    <a:pt x="84" y="0"/>
                  </a:lnTo>
                  <a:lnTo>
                    <a:pt x="8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BDCE9BD3-D3A3-0F4F-9E8C-D94276CB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5880100"/>
              <a:ext cx="12700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33">
            <a:extLst>
              <a:ext uri="{FF2B5EF4-FFF2-40B4-BE49-F238E27FC236}">
                <a16:creationId xmlns:a16="http://schemas.microsoft.com/office/drawing/2014/main" id="{FB5FD9E7-0A54-A14C-93C8-1DC6BBD3A495}"/>
              </a:ext>
            </a:extLst>
          </p:cNvPr>
          <p:cNvGrpSpPr/>
          <p:nvPr/>
        </p:nvGrpSpPr>
        <p:grpSpPr>
          <a:xfrm>
            <a:off x="4576429" y="3329147"/>
            <a:ext cx="406518" cy="369561"/>
            <a:chOff x="6937375" y="2876550"/>
            <a:chExt cx="244475" cy="222250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C6B6BCA4-CD22-DB49-AC8C-C9079FF8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898775"/>
              <a:ext cx="130175" cy="130175"/>
            </a:xfrm>
            <a:custGeom>
              <a:avLst/>
              <a:gdLst>
                <a:gd name="T0" fmla="*/ 40 w 82"/>
                <a:gd name="T1" fmla="*/ 0 h 82"/>
                <a:gd name="T2" fmla="*/ 40 w 82"/>
                <a:gd name="T3" fmla="*/ 0 h 82"/>
                <a:gd name="T4" fmla="*/ 32 w 82"/>
                <a:gd name="T5" fmla="*/ 0 h 82"/>
                <a:gd name="T6" fmla="*/ 24 w 82"/>
                <a:gd name="T7" fmla="*/ 2 h 82"/>
                <a:gd name="T8" fmla="*/ 18 w 82"/>
                <a:gd name="T9" fmla="*/ 6 h 82"/>
                <a:gd name="T10" fmla="*/ 12 w 82"/>
                <a:gd name="T11" fmla="*/ 12 h 82"/>
                <a:gd name="T12" fmla="*/ 6 w 82"/>
                <a:gd name="T13" fmla="*/ 18 h 82"/>
                <a:gd name="T14" fmla="*/ 2 w 82"/>
                <a:gd name="T15" fmla="*/ 24 h 82"/>
                <a:gd name="T16" fmla="*/ 0 w 82"/>
                <a:gd name="T17" fmla="*/ 32 h 82"/>
                <a:gd name="T18" fmla="*/ 0 w 82"/>
                <a:gd name="T19" fmla="*/ 40 h 82"/>
                <a:gd name="T20" fmla="*/ 0 w 82"/>
                <a:gd name="T21" fmla="*/ 40 h 82"/>
                <a:gd name="T22" fmla="*/ 0 w 82"/>
                <a:gd name="T23" fmla="*/ 48 h 82"/>
                <a:gd name="T24" fmla="*/ 2 w 82"/>
                <a:gd name="T25" fmla="*/ 56 h 82"/>
                <a:gd name="T26" fmla="*/ 6 w 82"/>
                <a:gd name="T27" fmla="*/ 62 h 82"/>
                <a:gd name="T28" fmla="*/ 12 w 82"/>
                <a:gd name="T29" fmla="*/ 68 h 82"/>
                <a:gd name="T30" fmla="*/ 18 w 82"/>
                <a:gd name="T31" fmla="*/ 74 h 82"/>
                <a:gd name="T32" fmla="*/ 24 w 82"/>
                <a:gd name="T33" fmla="*/ 78 h 82"/>
                <a:gd name="T34" fmla="*/ 32 w 82"/>
                <a:gd name="T35" fmla="*/ 80 h 82"/>
                <a:gd name="T36" fmla="*/ 40 w 82"/>
                <a:gd name="T37" fmla="*/ 82 h 82"/>
                <a:gd name="T38" fmla="*/ 40 w 82"/>
                <a:gd name="T39" fmla="*/ 82 h 82"/>
                <a:gd name="T40" fmla="*/ 50 w 82"/>
                <a:gd name="T41" fmla="*/ 80 h 82"/>
                <a:gd name="T42" fmla="*/ 56 w 82"/>
                <a:gd name="T43" fmla="*/ 78 h 82"/>
                <a:gd name="T44" fmla="*/ 64 w 82"/>
                <a:gd name="T45" fmla="*/ 74 h 82"/>
                <a:gd name="T46" fmla="*/ 70 w 82"/>
                <a:gd name="T47" fmla="*/ 68 h 82"/>
                <a:gd name="T48" fmla="*/ 74 w 82"/>
                <a:gd name="T49" fmla="*/ 62 h 82"/>
                <a:gd name="T50" fmla="*/ 78 w 82"/>
                <a:gd name="T51" fmla="*/ 56 h 82"/>
                <a:gd name="T52" fmla="*/ 80 w 82"/>
                <a:gd name="T53" fmla="*/ 48 h 82"/>
                <a:gd name="T54" fmla="*/ 82 w 82"/>
                <a:gd name="T55" fmla="*/ 40 h 82"/>
                <a:gd name="T56" fmla="*/ 82 w 82"/>
                <a:gd name="T57" fmla="*/ 40 h 82"/>
                <a:gd name="T58" fmla="*/ 80 w 82"/>
                <a:gd name="T59" fmla="*/ 32 h 82"/>
                <a:gd name="T60" fmla="*/ 78 w 82"/>
                <a:gd name="T61" fmla="*/ 24 h 82"/>
                <a:gd name="T62" fmla="*/ 74 w 82"/>
                <a:gd name="T63" fmla="*/ 18 h 82"/>
                <a:gd name="T64" fmla="*/ 70 w 82"/>
                <a:gd name="T65" fmla="*/ 12 h 82"/>
                <a:gd name="T66" fmla="*/ 64 w 82"/>
                <a:gd name="T67" fmla="*/ 6 h 82"/>
                <a:gd name="T68" fmla="*/ 56 w 82"/>
                <a:gd name="T69" fmla="*/ 2 h 82"/>
                <a:gd name="T70" fmla="*/ 50 w 82"/>
                <a:gd name="T71" fmla="*/ 0 h 82"/>
                <a:gd name="T72" fmla="*/ 40 w 82"/>
                <a:gd name="T73" fmla="*/ 0 h 82"/>
                <a:gd name="T74" fmla="*/ 40 w 82"/>
                <a:gd name="T7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" h="82">
                  <a:moveTo>
                    <a:pt x="40" y="0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8"/>
                  </a:lnTo>
                  <a:lnTo>
                    <a:pt x="32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50" y="80"/>
                  </a:lnTo>
                  <a:lnTo>
                    <a:pt x="56" y="78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32"/>
                  </a:lnTo>
                  <a:lnTo>
                    <a:pt x="78" y="24"/>
                  </a:lnTo>
                  <a:lnTo>
                    <a:pt x="74" y="18"/>
                  </a:lnTo>
                  <a:lnTo>
                    <a:pt x="70" y="12"/>
                  </a:lnTo>
                  <a:lnTo>
                    <a:pt x="64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05D8CA4C-ADF3-F54C-9B79-CE23CB748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7375" y="2876550"/>
              <a:ext cx="244475" cy="222250"/>
            </a:xfrm>
            <a:custGeom>
              <a:avLst/>
              <a:gdLst>
                <a:gd name="T0" fmla="*/ 104 w 154"/>
                <a:gd name="T1" fmla="*/ 78 h 140"/>
                <a:gd name="T2" fmla="*/ 108 w 154"/>
                <a:gd name="T3" fmla="*/ 68 h 140"/>
                <a:gd name="T4" fmla="*/ 110 w 154"/>
                <a:gd name="T5" fmla="*/ 54 h 140"/>
                <a:gd name="T6" fmla="*/ 106 w 154"/>
                <a:gd name="T7" fmla="*/ 32 h 140"/>
                <a:gd name="T8" fmla="*/ 94 w 154"/>
                <a:gd name="T9" fmla="*/ 16 h 140"/>
                <a:gd name="T10" fmla="*/ 76 w 154"/>
                <a:gd name="T11" fmla="*/ 4 h 140"/>
                <a:gd name="T12" fmla="*/ 54 w 154"/>
                <a:gd name="T13" fmla="*/ 0 h 140"/>
                <a:gd name="T14" fmla="*/ 44 w 154"/>
                <a:gd name="T15" fmla="*/ 0 h 140"/>
                <a:gd name="T16" fmla="*/ 24 w 154"/>
                <a:gd name="T17" fmla="*/ 8 h 140"/>
                <a:gd name="T18" fmla="*/ 10 w 154"/>
                <a:gd name="T19" fmla="*/ 24 h 140"/>
                <a:gd name="T20" fmla="*/ 0 w 154"/>
                <a:gd name="T21" fmla="*/ 42 h 140"/>
                <a:gd name="T22" fmla="*/ 0 w 154"/>
                <a:gd name="T23" fmla="*/ 54 h 140"/>
                <a:gd name="T24" fmla="*/ 4 w 154"/>
                <a:gd name="T25" fmla="*/ 76 h 140"/>
                <a:gd name="T26" fmla="*/ 16 w 154"/>
                <a:gd name="T27" fmla="*/ 92 h 140"/>
                <a:gd name="T28" fmla="*/ 34 w 154"/>
                <a:gd name="T29" fmla="*/ 104 h 140"/>
                <a:gd name="T30" fmla="*/ 54 w 154"/>
                <a:gd name="T31" fmla="*/ 110 h 140"/>
                <a:gd name="T32" fmla="*/ 64 w 154"/>
                <a:gd name="T33" fmla="*/ 108 h 140"/>
                <a:gd name="T34" fmla="*/ 82 w 154"/>
                <a:gd name="T35" fmla="*/ 102 h 140"/>
                <a:gd name="T36" fmla="*/ 136 w 154"/>
                <a:gd name="T37" fmla="*/ 138 h 140"/>
                <a:gd name="T38" fmla="*/ 140 w 154"/>
                <a:gd name="T39" fmla="*/ 140 h 140"/>
                <a:gd name="T40" fmla="*/ 148 w 154"/>
                <a:gd name="T41" fmla="*/ 140 h 140"/>
                <a:gd name="T42" fmla="*/ 152 w 154"/>
                <a:gd name="T43" fmla="*/ 136 h 140"/>
                <a:gd name="T44" fmla="*/ 154 w 154"/>
                <a:gd name="T45" fmla="*/ 128 h 140"/>
                <a:gd name="T46" fmla="*/ 150 w 154"/>
                <a:gd name="T47" fmla="*/ 120 h 140"/>
                <a:gd name="T48" fmla="*/ 8 w 154"/>
                <a:gd name="T49" fmla="*/ 54 h 140"/>
                <a:gd name="T50" fmla="*/ 10 w 154"/>
                <a:gd name="T51" fmla="*/ 44 h 140"/>
                <a:gd name="T52" fmla="*/ 16 w 154"/>
                <a:gd name="T53" fmla="*/ 28 h 140"/>
                <a:gd name="T54" fmla="*/ 28 w 154"/>
                <a:gd name="T55" fmla="*/ 16 h 140"/>
                <a:gd name="T56" fmla="*/ 46 w 154"/>
                <a:gd name="T57" fmla="*/ 8 h 140"/>
                <a:gd name="T58" fmla="*/ 54 w 154"/>
                <a:gd name="T59" fmla="*/ 8 h 140"/>
                <a:gd name="T60" fmla="*/ 72 w 154"/>
                <a:gd name="T61" fmla="*/ 12 h 140"/>
                <a:gd name="T62" fmla="*/ 88 w 154"/>
                <a:gd name="T63" fmla="*/ 22 h 140"/>
                <a:gd name="T64" fmla="*/ 98 w 154"/>
                <a:gd name="T65" fmla="*/ 36 h 140"/>
                <a:gd name="T66" fmla="*/ 102 w 154"/>
                <a:gd name="T67" fmla="*/ 54 h 140"/>
                <a:gd name="T68" fmla="*/ 100 w 154"/>
                <a:gd name="T69" fmla="*/ 64 h 140"/>
                <a:gd name="T70" fmla="*/ 94 w 154"/>
                <a:gd name="T71" fmla="*/ 80 h 140"/>
                <a:gd name="T72" fmla="*/ 80 w 154"/>
                <a:gd name="T73" fmla="*/ 92 h 140"/>
                <a:gd name="T74" fmla="*/ 64 w 154"/>
                <a:gd name="T75" fmla="*/ 100 h 140"/>
                <a:gd name="T76" fmla="*/ 54 w 154"/>
                <a:gd name="T77" fmla="*/ 100 h 140"/>
                <a:gd name="T78" fmla="*/ 36 w 154"/>
                <a:gd name="T79" fmla="*/ 96 h 140"/>
                <a:gd name="T80" fmla="*/ 22 w 154"/>
                <a:gd name="T81" fmla="*/ 86 h 140"/>
                <a:gd name="T82" fmla="*/ 12 w 154"/>
                <a:gd name="T83" fmla="*/ 72 h 140"/>
                <a:gd name="T84" fmla="*/ 8 w 154"/>
                <a:gd name="T85" fmla="*/ 5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40">
                  <a:moveTo>
                    <a:pt x="150" y="120"/>
                  </a:moveTo>
                  <a:lnTo>
                    <a:pt x="104" y="78"/>
                  </a:lnTo>
                  <a:lnTo>
                    <a:pt x="104" y="78"/>
                  </a:lnTo>
                  <a:lnTo>
                    <a:pt x="108" y="68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42"/>
                  </a:lnTo>
                  <a:lnTo>
                    <a:pt x="106" y="32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6" y="8"/>
                  </a:lnTo>
                  <a:lnTo>
                    <a:pt x="76" y="4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10" y="84"/>
                  </a:lnTo>
                  <a:lnTo>
                    <a:pt x="16" y="92"/>
                  </a:lnTo>
                  <a:lnTo>
                    <a:pt x="24" y="100"/>
                  </a:lnTo>
                  <a:lnTo>
                    <a:pt x="34" y="104"/>
                  </a:lnTo>
                  <a:lnTo>
                    <a:pt x="44" y="108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64" y="108"/>
                  </a:lnTo>
                  <a:lnTo>
                    <a:pt x="74" y="106"/>
                  </a:lnTo>
                  <a:lnTo>
                    <a:pt x="82" y="102"/>
                  </a:lnTo>
                  <a:lnTo>
                    <a:pt x="90" y="96"/>
                  </a:lnTo>
                  <a:lnTo>
                    <a:pt x="136" y="138"/>
                  </a:lnTo>
                  <a:lnTo>
                    <a:pt x="136" y="138"/>
                  </a:lnTo>
                  <a:lnTo>
                    <a:pt x="140" y="140"/>
                  </a:lnTo>
                  <a:lnTo>
                    <a:pt x="144" y="140"/>
                  </a:lnTo>
                  <a:lnTo>
                    <a:pt x="148" y="140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4" y="132"/>
                  </a:lnTo>
                  <a:lnTo>
                    <a:pt x="154" y="128"/>
                  </a:lnTo>
                  <a:lnTo>
                    <a:pt x="154" y="124"/>
                  </a:lnTo>
                  <a:lnTo>
                    <a:pt x="150" y="120"/>
                  </a:lnTo>
                  <a:lnTo>
                    <a:pt x="150" y="120"/>
                  </a:lnTo>
                  <a:close/>
                  <a:moveTo>
                    <a:pt x="8" y="54"/>
                  </a:moveTo>
                  <a:lnTo>
                    <a:pt x="8" y="54"/>
                  </a:lnTo>
                  <a:lnTo>
                    <a:pt x="10" y="44"/>
                  </a:lnTo>
                  <a:lnTo>
                    <a:pt x="12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2"/>
                  </a:lnTo>
                  <a:lnTo>
                    <a:pt x="46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64" y="8"/>
                  </a:lnTo>
                  <a:lnTo>
                    <a:pt x="72" y="12"/>
                  </a:lnTo>
                  <a:lnTo>
                    <a:pt x="80" y="16"/>
                  </a:lnTo>
                  <a:lnTo>
                    <a:pt x="88" y="22"/>
                  </a:lnTo>
                  <a:lnTo>
                    <a:pt x="94" y="28"/>
                  </a:lnTo>
                  <a:lnTo>
                    <a:pt x="98" y="36"/>
                  </a:lnTo>
                  <a:lnTo>
                    <a:pt x="100" y="44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0" y="64"/>
                  </a:lnTo>
                  <a:lnTo>
                    <a:pt x="98" y="72"/>
                  </a:lnTo>
                  <a:lnTo>
                    <a:pt x="94" y="80"/>
                  </a:lnTo>
                  <a:lnTo>
                    <a:pt x="88" y="86"/>
                  </a:lnTo>
                  <a:lnTo>
                    <a:pt x="80" y="92"/>
                  </a:lnTo>
                  <a:lnTo>
                    <a:pt x="72" y="96"/>
                  </a:lnTo>
                  <a:lnTo>
                    <a:pt x="6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6" y="100"/>
                  </a:lnTo>
                  <a:lnTo>
                    <a:pt x="36" y="96"/>
                  </a:lnTo>
                  <a:lnTo>
                    <a:pt x="28" y="92"/>
                  </a:lnTo>
                  <a:lnTo>
                    <a:pt x="22" y="86"/>
                  </a:lnTo>
                  <a:lnTo>
                    <a:pt x="16" y="80"/>
                  </a:lnTo>
                  <a:lnTo>
                    <a:pt x="12" y="72"/>
                  </a:lnTo>
                  <a:lnTo>
                    <a:pt x="10" y="64"/>
                  </a:lnTo>
                  <a:lnTo>
                    <a:pt x="8" y="54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Box 36">
            <a:extLst>
              <a:ext uri="{FF2B5EF4-FFF2-40B4-BE49-F238E27FC236}">
                <a16:creationId xmlns:a16="http://schemas.microsoft.com/office/drawing/2014/main" id="{F1089727-9C2C-C043-9B40-6DF7DD4EE79A}"/>
              </a:ext>
            </a:extLst>
          </p:cNvPr>
          <p:cNvSpPr txBox="1"/>
          <p:nvPr/>
        </p:nvSpPr>
        <p:spPr>
          <a:xfrm>
            <a:off x="869848" y="497623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</a:p>
        </p:txBody>
      </p:sp>
      <p:sp>
        <p:nvSpPr>
          <p:cNvPr id="29" name="TextBox 40">
            <a:extLst>
              <a:ext uri="{FF2B5EF4-FFF2-40B4-BE49-F238E27FC236}">
                <a16:creationId xmlns:a16="http://schemas.microsoft.com/office/drawing/2014/main" id="{920E224F-5FAB-6848-B694-2AD0C39091F8}"/>
              </a:ext>
            </a:extLst>
          </p:cNvPr>
          <p:cNvSpPr txBox="1"/>
          <p:nvPr/>
        </p:nvSpPr>
        <p:spPr>
          <a:xfrm>
            <a:off x="3531474" y="497623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02</a:t>
            </a: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A38CC6C5-3748-0941-81AF-F9577598E656}"/>
              </a:ext>
            </a:extLst>
          </p:cNvPr>
          <p:cNvSpPr txBox="1"/>
          <p:nvPr/>
        </p:nvSpPr>
        <p:spPr>
          <a:xfrm>
            <a:off x="6205090" y="497623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03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594DC423-81F8-644D-ABBB-92E2284CE5D0}"/>
              </a:ext>
            </a:extLst>
          </p:cNvPr>
          <p:cNvSpPr txBox="1"/>
          <p:nvPr/>
        </p:nvSpPr>
        <p:spPr>
          <a:xfrm>
            <a:off x="8869342" y="497623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04</a:t>
            </a:r>
          </a:p>
        </p:txBody>
      </p:sp>
      <p:sp>
        <p:nvSpPr>
          <p:cNvPr id="66" name="Rectangle 30">
            <a:extLst>
              <a:ext uri="{FF2B5EF4-FFF2-40B4-BE49-F238E27FC236}">
                <a16:creationId xmlns:a16="http://schemas.microsoft.com/office/drawing/2014/main" id="{1967E7AC-0E90-B94F-9493-3147F3141366}"/>
              </a:ext>
            </a:extLst>
          </p:cNvPr>
          <p:cNvSpPr/>
          <p:nvPr/>
        </p:nvSpPr>
        <p:spPr>
          <a:xfrm>
            <a:off x="1500142" y="37969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67" name="Rectangle 30">
            <a:extLst>
              <a:ext uri="{FF2B5EF4-FFF2-40B4-BE49-F238E27FC236}">
                <a16:creationId xmlns:a16="http://schemas.microsoft.com/office/drawing/2014/main" id="{4546C150-B471-FC4A-936B-20F77ED02864}"/>
              </a:ext>
            </a:extLst>
          </p:cNvPr>
          <p:cNvSpPr/>
          <p:nvPr/>
        </p:nvSpPr>
        <p:spPr>
          <a:xfrm>
            <a:off x="4195137" y="37969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832F7362-C953-A34B-93B5-90324E4C11F4}"/>
              </a:ext>
            </a:extLst>
          </p:cNvPr>
          <p:cNvSpPr/>
          <p:nvPr/>
        </p:nvSpPr>
        <p:spPr>
          <a:xfrm>
            <a:off x="6863391" y="37969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2731E008-0B6F-C04F-8149-295A7FAD8862}"/>
              </a:ext>
            </a:extLst>
          </p:cNvPr>
          <p:cNvSpPr/>
          <p:nvPr/>
        </p:nvSpPr>
        <p:spPr>
          <a:xfrm>
            <a:off x="9542443" y="37969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70" name="Rectangle 29">
            <a:extLst>
              <a:ext uri="{FF2B5EF4-FFF2-40B4-BE49-F238E27FC236}">
                <a16:creationId xmlns:a16="http://schemas.microsoft.com/office/drawing/2014/main" id="{8F523D6D-BF92-5043-A82C-3D954C7FFF38}"/>
              </a:ext>
            </a:extLst>
          </p:cNvPr>
          <p:cNvSpPr/>
          <p:nvPr/>
        </p:nvSpPr>
        <p:spPr>
          <a:xfrm>
            <a:off x="1313171" y="4774036"/>
            <a:ext cx="1911390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3CB54A6A-BF43-2246-8DCF-7C6E5C534876}"/>
              </a:ext>
            </a:extLst>
          </p:cNvPr>
          <p:cNvSpPr/>
          <p:nvPr/>
        </p:nvSpPr>
        <p:spPr>
          <a:xfrm>
            <a:off x="4026868" y="4774036"/>
            <a:ext cx="1911390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73" name="Rectangle 29">
            <a:extLst>
              <a:ext uri="{FF2B5EF4-FFF2-40B4-BE49-F238E27FC236}">
                <a16:creationId xmlns:a16="http://schemas.microsoft.com/office/drawing/2014/main" id="{9302EEEF-3124-3147-B5A4-A5B353EE25DC}"/>
              </a:ext>
            </a:extLst>
          </p:cNvPr>
          <p:cNvSpPr/>
          <p:nvPr/>
        </p:nvSpPr>
        <p:spPr>
          <a:xfrm>
            <a:off x="6648556" y="4774036"/>
            <a:ext cx="1911390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C01CF42F-6F2D-FC41-9A92-8DF35EF3F8A3}"/>
              </a:ext>
            </a:extLst>
          </p:cNvPr>
          <p:cNvSpPr/>
          <p:nvPr/>
        </p:nvSpPr>
        <p:spPr>
          <a:xfrm>
            <a:off x="9310289" y="4774036"/>
            <a:ext cx="1911390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</p:spTree>
    <p:extLst>
      <p:ext uri="{BB962C8B-B14F-4D97-AF65-F5344CB8AC3E}">
        <p14:creationId xmlns:p14="http://schemas.microsoft.com/office/powerpoint/2010/main" val="17597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43423E90-F5C4-1D46-9EFF-39B683AFE106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975CFE9-5E66-A945-A76C-028B8818B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EB716D8-1E10-AC44-80E3-5205C5F9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E857A8E-EDA0-2E47-86C5-911C9B09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37" name="TextBox 61">
              <a:extLst>
                <a:ext uri="{FF2B5EF4-FFF2-40B4-BE49-F238E27FC236}">
                  <a16:creationId xmlns:a16="http://schemas.microsoft.com/office/drawing/2014/main" id="{3AE1C06B-EB19-A349-8200-537D65EBD7E0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38" name="TextBox 61">
              <a:extLst>
                <a:ext uri="{FF2B5EF4-FFF2-40B4-BE49-F238E27FC236}">
                  <a16:creationId xmlns:a16="http://schemas.microsoft.com/office/drawing/2014/main" id="{1E607261-C455-264C-85D4-F3FCD2F45073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39" name="直接连接符 24">
              <a:extLst>
                <a:ext uri="{FF2B5EF4-FFF2-40B4-BE49-F238E27FC236}">
                  <a16:creationId xmlns:a16="http://schemas.microsoft.com/office/drawing/2014/main" id="{F88D7560-945E-7044-A753-6B27528AEAED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250;p33">
            <a:extLst>
              <a:ext uri="{FF2B5EF4-FFF2-40B4-BE49-F238E27FC236}">
                <a16:creationId xmlns:a16="http://schemas.microsoft.com/office/drawing/2014/main" id="{B57BF012-1B22-164B-9FA6-01E79850F125}"/>
              </a:ext>
            </a:extLst>
          </p:cNvPr>
          <p:cNvSpPr/>
          <p:nvPr/>
        </p:nvSpPr>
        <p:spPr>
          <a:xfrm>
            <a:off x="4092121" y="1638300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5"/>
            <a:stretch>
              <a:fillRect l="-26268" r="-26268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0;p33">
            <a:extLst>
              <a:ext uri="{FF2B5EF4-FFF2-40B4-BE49-F238E27FC236}">
                <a16:creationId xmlns:a16="http://schemas.microsoft.com/office/drawing/2014/main" id="{3F3AFA70-F7B8-0640-8EA3-3D98600376D2}"/>
              </a:ext>
            </a:extLst>
          </p:cNvPr>
          <p:cNvSpPr/>
          <p:nvPr/>
        </p:nvSpPr>
        <p:spPr>
          <a:xfrm>
            <a:off x="8092622" y="1638300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6"/>
            <a:stretch>
              <a:fillRect t="-20578" b="-20578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0;p33">
            <a:extLst>
              <a:ext uri="{FF2B5EF4-FFF2-40B4-BE49-F238E27FC236}">
                <a16:creationId xmlns:a16="http://schemas.microsoft.com/office/drawing/2014/main" id="{5728D305-390B-C641-8037-00904DCFCF0D}"/>
              </a:ext>
            </a:extLst>
          </p:cNvPr>
          <p:cNvSpPr/>
          <p:nvPr/>
        </p:nvSpPr>
        <p:spPr>
          <a:xfrm>
            <a:off x="4099377" y="3672349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7"/>
            <a:stretch>
              <a:fillRect t="-23754" b="-23754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0;p33">
            <a:extLst>
              <a:ext uri="{FF2B5EF4-FFF2-40B4-BE49-F238E27FC236}">
                <a16:creationId xmlns:a16="http://schemas.microsoft.com/office/drawing/2014/main" id="{E83B7BE0-E2EA-D54A-81CE-8FD9BB5293E8}"/>
              </a:ext>
            </a:extLst>
          </p:cNvPr>
          <p:cNvSpPr/>
          <p:nvPr/>
        </p:nvSpPr>
        <p:spPr>
          <a:xfrm>
            <a:off x="8099878" y="3672349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8"/>
            <a:stretch>
              <a:fillRect t="-17664" b="-17664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0;p33">
            <a:extLst>
              <a:ext uri="{FF2B5EF4-FFF2-40B4-BE49-F238E27FC236}">
                <a16:creationId xmlns:a16="http://schemas.microsoft.com/office/drawing/2014/main" id="{0F8DED92-A235-2545-A54E-4865A720925A}"/>
              </a:ext>
            </a:extLst>
          </p:cNvPr>
          <p:cNvSpPr/>
          <p:nvPr/>
        </p:nvSpPr>
        <p:spPr>
          <a:xfrm>
            <a:off x="6097813" y="3672349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9"/>
            <a:stretch>
              <a:fillRect t="-19513" b="-19513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50;p33">
            <a:extLst>
              <a:ext uri="{FF2B5EF4-FFF2-40B4-BE49-F238E27FC236}">
                <a16:creationId xmlns:a16="http://schemas.microsoft.com/office/drawing/2014/main" id="{F686951E-4FE4-D842-8DAD-32650F02A464}"/>
              </a:ext>
            </a:extLst>
          </p:cNvPr>
          <p:cNvSpPr/>
          <p:nvPr/>
        </p:nvSpPr>
        <p:spPr>
          <a:xfrm>
            <a:off x="5524499" y="1066800"/>
            <a:ext cx="3143250" cy="3102748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10"/>
            <a:stretch>
              <a:fillRect l="-24034" r="-24034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0;p33">
            <a:extLst>
              <a:ext uri="{FF2B5EF4-FFF2-40B4-BE49-F238E27FC236}">
                <a16:creationId xmlns:a16="http://schemas.microsoft.com/office/drawing/2014/main" id="{2B437370-C515-4A40-ADAA-89EB601645F6}"/>
              </a:ext>
            </a:extLst>
          </p:cNvPr>
          <p:cNvSpPr/>
          <p:nvPr/>
        </p:nvSpPr>
        <p:spPr>
          <a:xfrm>
            <a:off x="2091871" y="1638300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11"/>
            <a:stretch>
              <a:fillRect l="-26268" r="-26268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0;p33">
            <a:extLst>
              <a:ext uri="{FF2B5EF4-FFF2-40B4-BE49-F238E27FC236}">
                <a16:creationId xmlns:a16="http://schemas.microsoft.com/office/drawing/2014/main" id="{CBDC7C04-AF0D-9348-A818-D44943AF6420}"/>
              </a:ext>
            </a:extLst>
          </p:cNvPr>
          <p:cNvSpPr/>
          <p:nvPr/>
        </p:nvSpPr>
        <p:spPr>
          <a:xfrm>
            <a:off x="2099127" y="3672349"/>
            <a:ext cx="2000251" cy="2034049"/>
          </a:xfrm>
          <a:custGeom>
            <a:avLst/>
            <a:gdLst/>
            <a:ahLst/>
            <a:cxnLst/>
            <a:rect l="l" t="t" r="r" b="b"/>
            <a:pathLst>
              <a:path w="5623767" h="3163628" extrusionOk="0">
                <a:moveTo>
                  <a:pt x="0" y="0"/>
                </a:moveTo>
                <a:lnTo>
                  <a:pt x="5623767" y="0"/>
                </a:lnTo>
                <a:lnTo>
                  <a:pt x="5623767" y="3163628"/>
                </a:lnTo>
                <a:lnTo>
                  <a:pt x="0" y="3163628"/>
                </a:lnTo>
                <a:close/>
              </a:path>
            </a:pathLst>
          </a:custGeom>
          <a:blipFill>
            <a:blip r:embed="rId12"/>
            <a:stretch>
              <a:fillRect l="-4234" r="-4234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F5C2CE4D-BAFE-684F-A36A-2390CFC613A8}"/>
              </a:ext>
            </a:extLst>
          </p:cNvPr>
          <p:cNvSpPr/>
          <p:nvPr/>
        </p:nvSpPr>
        <p:spPr>
          <a:xfrm>
            <a:off x="11395324" y="2222500"/>
            <a:ext cx="859990" cy="2413000"/>
          </a:xfrm>
          <a:custGeom>
            <a:avLst/>
            <a:gdLst>
              <a:gd name="connsiteX0" fmla="*/ 1737944 w 1737944"/>
              <a:gd name="connsiteY0" fmla="*/ 0 h 4876403"/>
              <a:gd name="connsiteX1" fmla="*/ 1737944 w 1737944"/>
              <a:gd name="connsiteY1" fmla="*/ 4876403 h 4876403"/>
              <a:gd name="connsiteX2" fmla="*/ 1562771 w 1737944"/>
              <a:gd name="connsiteY2" fmla="*/ 4864012 h 4876403"/>
              <a:gd name="connsiteX3" fmla="*/ 0 w 1737944"/>
              <a:gd name="connsiteY3" fmla="*/ 2438201 h 4876403"/>
              <a:gd name="connsiteX4" fmla="*/ 1562771 w 1737944"/>
              <a:gd name="connsiteY4" fmla="*/ 12390 h 4876403"/>
              <a:gd name="connsiteX5" fmla="*/ 1737944 w 1737944"/>
              <a:gd name="connsiteY5" fmla="*/ 0 h 4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7944" h="4876403">
                <a:moveTo>
                  <a:pt x="1737944" y="0"/>
                </a:moveTo>
                <a:lnTo>
                  <a:pt x="1737944" y="4876403"/>
                </a:lnTo>
                <a:lnTo>
                  <a:pt x="1562771" y="4864012"/>
                </a:lnTo>
                <a:cubicBezTo>
                  <a:pt x="684986" y="4739142"/>
                  <a:pt x="0" y="3700724"/>
                  <a:pt x="0" y="2438201"/>
                </a:cubicBezTo>
                <a:cubicBezTo>
                  <a:pt x="0" y="1175678"/>
                  <a:pt x="684986" y="137261"/>
                  <a:pt x="1562771" y="12390"/>
                </a:cubicBezTo>
                <a:lnTo>
                  <a:pt x="1737944" y="0"/>
                </a:lnTo>
                <a:close/>
              </a:path>
            </a:pathLst>
          </a:custGeom>
          <a:solidFill>
            <a:schemeClr val="bg2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57">
            <a:extLst>
              <a:ext uri="{FF2B5EF4-FFF2-40B4-BE49-F238E27FC236}">
                <a16:creationId xmlns:a16="http://schemas.microsoft.com/office/drawing/2014/main" id="{2CBD743C-9D0D-D043-9A7E-EB4FD4DEAE45}"/>
              </a:ext>
            </a:extLst>
          </p:cNvPr>
          <p:cNvSpPr/>
          <p:nvPr/>
        </p:nvSpPr>
        <p:spPr>
          <a:xfrm rot="16200000">
            <a:off x="11156518" y="3110196"/>
            <a:ext cx="486699" cy="6376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CE86DB49-B262-2A45-88E5-8C48E06CDA5E}"/>
              </a:ext>
            </a:extLst>
          </p:cNvPr>
          <p:cNvSpPr>
            <a:spLocks/>
          </p:cNvSpPr>
          <p:nvPr/>
        </p:nvSpPr>
        <p:spPr bwMode="auto">
          <a:xfrm rot="16200000">
            <a:off x="11300156" y="3350418"/>
            <a:ext cx="250223" cy="157162"/>
          </a:xfrm>
          <a:custGeom>
            <a:avLst/>
            <a:gdLst>
              <a:gd name="T0" fmla="*/ 166 w 333"/>
              <a:gd name="T1" fmla="*/ 207 h 207"/>
              <a:gd name="T2" fmla="*/ 138 w 333"/>
              <a:gd name="T3" fmla="*/ 195 h 207"/>
              <a:gd name="T4" fmla="*/ 16 w 333"/>
              <a:gd name="T5" fmla="*/ 73 h 207"/>
              <a:gd name="T6" fmla="*/ 16 w 333"/>
              <a:gd name="T7" fmla="*/ 16 h 207"/>
              <a:gd name="T8" fmla="*/ 72 w 333"/>
              <a:gd name="T9" fmla="*/ 16 h 207"/>
              <a:gd name="T10" fmla="*/ 166 w 333"/>
              <a:gd name="T11" fmla="*/ 110 h 207"/>
              <a:gd name="T12" fmla="*/ 261 w 333"/>
              <a:gd name="T13" fmla="*/ 16 h 207"/>
              <a:gd name="T14" fmla="*/ 317 w 333"/>
              <a:gd name="T15" fmla="*/ 16 h 207"/>
              <a:gd name="T16" fmla="*/ 317 w 333"/>
              <a:gd name="T17" fmla="*/ 73 h 207"/>
              <a:gd name="T18" fmla="*/ 195 w 333"/>
              <a:gd name="T19" fmla="*/ 195 h 207"/>
              <a:gd name="T20" fmla="*/ 166 w 333"/>
              <a:gd name="T21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207">
                <a:moveTo>
                  <a:pt x="166" y="207"/>
                </a:moveTo>
                <a:cubicBezTo>
                  <a:pt x="156" y="207"/>
                  <a:pt x="146" y="203"/>
                  <a:pt x="138" y="195"/>
                </a:cubicBezTo>
                <a:cubicBezTo>
                  <a:pt x="16" y="73"/>
                  <a:pt x="16" y="73"/>
                  <a:pt x="16" y="73"/>
                </a:cubicBezTo>
                <a:cubicBezTo>
                  <a:pt x="0" y="57"/>
                  <a:pt x="0" y="32"/>
                  <a:pt x="16" y="16"/>
                </a:cubicBezTo>
                <a:cubicBezTo>
                  <a:pt x="31" y="0"/>
                  <a:pt x="56" y="0"/>
                  <a:pt x="72" y="16"/>
                </a:cubicBezTo>
                <a:cubicBezTo>
                  <a:pt x="166" y="110"/>
                  <a:pt x="166" y="110"/>
                  <a:pt x="166" y="110"/>
                </a:cubicBezTo>
                <a:cubicBezTo>
                  <a:pt x="261" y="16"/>
                  <a:pt x="261" y="16"/>
                  <a:pt x="261" y="16"/>
                </a:cubicBezTo>
                <a:cubicBezTo>
                  <a:pt x="276" y="0"/>
                  <a:pt x="302" y="0"/>
                  <a:pt x="317" y="16"/>
                </a:cubicBezTo>
                <a:cubicBezTo>
                  <a:pt x="333" y="32"/>
                  <a:pt x="333" y="57"/>
                  <a:pt x="317" y="73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87" y="203"/>
                  <a:pt x="177" y="207"/>
                  <a:pt x="166" y="20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E4BCC31-43BD-9A4D-8A9F-0C47B84A1749}"/>
              </a:ext>
            </a:extLst>
          </p:cNvPr>
          <p:cNvSpPr txBox="1"/>
          <p:nvPr/>
        </p:nvSpPr>
        <p:spPr>
          <a:xfrm rot="5400000">
            <a:off x="11239776" y="3258634"/>
            <a:ext cx="1481093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E X T</a:t>
            </a:r>
          </a:p>
        </p:txBody>
      </p:sp>
      <p:sp>
        <p:nvSpPr>
          <p:cNvPr id="7" name="Freeform: Shape 62">
            <a:extLst>
              <a:ext uri="{FF2B5EF4-FFF2-40B4-BE49-F238E27FC236}">
                <a16:creationId xmlns:a16="http://schemas.microsoft.com/office/drawing/2014/main" id="{D78DAAAB-5083-6A4E-90FE-A8A29F8E0947}"/>
              </a:ext>
            </a:extLst>
          </p:cNvPr>
          <p:cNvSpPr/>
          <p:nvPr/>
        </p:nvSpPr>
        <p:spPr>
          <a:xfrm flipH="1">
            <a:off x="-10638" y="2222500"/>
            <a:ext cx="859990" cy="2413000"/>
          </a:xfrm>
          <a:custGeom>
            <a:avLst/>
            <a:gdLst>
              <a:gd name="connsiteX0" fmla="*/ 1737944 w 1737944"/>
              <a:gd name="connsiteY0" fmla="*/ 0 h 4876403"/>
              <a:gd name="connsiteX1" fmla="*/ 1737944 w 1737944"/>
              <a:gd name="connsiteY1" fmla="*/ 4876403 h 4876403"/>
              <a:gd name="connsiteX2" fmla="*/ 1562771 w 1737944"/>
              <a:gd name="connsiteY2" fmla="*/ 4864012 h 4876403"/>
              <a:gd name="connsiteX3" fmla="*/ 0 w 1737944"/>
              <a:gd name="connsiteY3" fmla="*/ 2438201 h 4876403"/>
              <a:gd name="connsiteX4" fmla="*/ 1562771 w 1737944"/>
              <a:gd name="connsiteY4" fmla="*/ 12390 h 4876403"/>
              <a:gd name="connsiteX5" fmla="*/ 1737944 w 1737944"/>
              <a:gd name="connsiteY5" fmla="*/ 0 h 4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7944" h="4876403">
                <a:moveTo>
                  <a:pt x="1737944" y="0"/>
                </a:moveTo>
                <a:lnTo>
                  <a:pt x="1737944" y="4876403"/>
                </a:lnTo>
                <a:lnTo>
                  <a:pt x="1562771" y="4864012"/>
                </a:lnTo>
                <a:cubicBezTo>
                  <a:pt x="684986" y="4739142"/>
                  <a:pt x="0" y="3700724"/>
                  <a:pt x="0" y="2438201"/>
                </a:cubicBezTo>
                <a:cubicBezTo>
                  <a:pt x="0" y="1175678"/>
                  <a:pt x="684986" y="137261"/>
                  <a:pt x="1562771" y="12390"/>
                </a:cubicBezTo>
                <a:lnTo>
                  <a:pt x="1737944" y="0"/>
                </a:lnTo>
                <a:close/>
              </a:path>
            </a:pathLst>
          </a:custGeom>
          <a:solidFill>
            <a:schemeClr val="bg2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63">
            <a:extLst>
              <a:ext uri="{FF2B5EF4-FFF2-40B4-BE49-F238E27FC236}">
                <a16:creationId xmlns:a16="http://schemas.microsoft.com/office/drawing/2014/main" id="{42955F1D-5BEF-4C44-A188-1DB602A8D5D3}"/>
              </a:ext>
            </a:extLst>
          </p:cNvPr>
          <p:cNvSpPr/>
          <p:nvPr/>
        </p:nvSpPr>
        <p:spPr>
          <a:xfrm rot="5400000" flipH="1">
            <a:off x="601459" y="3110196"/>
            <a:ext cx="486699" cy="6376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51CAC6C-38CC-5D4E-A84A-7178E3D3E8D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694297" y="3350418"/>
            <a:ext cx="250223" cy="157162"/>
          </a:xfrm>
          <a:custGeom>
            <a:avLst/>
            <a:gdLst>
              <a:gd name="T0" fmla="*/ 166 w 333"/>
              <a:gd name="T1" fmla="*/ 207 h 207"/>
              <a:gd name="T2" fmla="*/ 138 w 333"/>
              <a:gd name="T3" fmla="*/ 195 h 207"/>
              <a:gd name="T4" fmla="*/ 16 w 333"/>
              <a:gd name="T5" fmla="*/ 73 h 207"/>
              <a:gd name="T6" fmla="*/ 16 w 333"/>
              <a:gd name="T7" fmla="*/ 16 h 207"/>
              <a:gd name="T8" fmla="*/ 72 w 333"/>
              <a:gd name="T9" fmla="*/ 16 h 207"/>
              <a:gd name="T10" fmla="*/ 166 w 333"/>
              <a:gd name="T11" fmla="*/ 110 h 207"/>
              <a:gd name="T12" fmla="*/ 261 w 333"/>
              <a:gd name="T13" fmla="*/ 16 h 207"/>
              <a:gd name="T14" fmla="*/ 317 w 333"/>
              <a:gd name="T15" fmla="*/ 16 h 207"/>
              <a:gd name="T16" fmla="*/ 317 w 333"/>
              <a:gd name="T17" fmla="*/ 73 h 207"/>
              <a:gd name="T18" fmla="*/ 195 w 333"/>
              <a:gd name="T19" fmla="*/ 195 h 207"/>
              <a:gd name="T20" fmla="*/ 166 w 333"/>
              <a:gd name="T21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207">
                <a:moveTo>
                  <a:pt x="166" y="207"/>
                </a:moveTo>
                <a:cubicBezTo>
                  <a:pt x="156" y="207"/>
                  <a:pt x="146" y="203"/>
                  <a:pt x="138" y="195"/>
                </a:cubicBezTo>
                <a:cubicBezTo>
                  <a:pt x="16" y="73"/>
                  <a:pt x="16" y="73"/>
                  <a:pt x="16" y="73"/>
                </a:cubicBezTo>
                <a:cubicBezTo>
                  <a:pt x="0" y="57"/>
                  <a:pt x="0" y="32"/>
                  <a:pt x="16" y="16"/>
                </a:cubicBezTo>
                <a:cubicBezTo>
                  <a:pt x="31" y="0"/>
                  <a:pt x="56" y="0"/>
                  <a:pt x="72" y="16"/>
                </a:cubicBezTo>
                <a:cubicBezTo>
                  <a:pt x="166" y="110"/>
                  <a:pt x="166" y="110"/>
                  <a:pt x="166" y="110"/>
                </a:cubicBezTo>
                <a:cubicBezTo>
                  <a:pt x="261" y="16"/>
                  <a:pt x="261" y="16"/>
                  <a:pt x="261" y="16"/>
                </a:cubicBezTo>
                <a:cubicBezTo>
                  <a:pt x="276" y="0"/>
                  <a:pt x="302" y="0"/>
                  <a:pt x="317" y="16"/>
                </a:cubicBezTo>
                <a:cubicBezTo>
                  <a:pt x="333" y="32"/>
                  <a:pt x="333" y="57"/>
                  <a:pt x="317" y="73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87" y="203"/>
                  <a:pt x="177" y="207"/>
                  <a:pt x="166" y="20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007DFCD2-7466-0E49-B529-0BF052F6DCDC}"/>
              </a:ext>
            </a:extLst>
          </p:cNvPr>
          <p:cNvSpPr txBox="1"/>
          <p:nvPr/>
        </p:nvSpPr>
        <p:spPr>
          <a:xfrm rot="16200000" flipH="1">
            <a:off x="-476193" y="3258634"/>
            <a:ext cx="1481093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 R E V</a:t>
            </a: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31FC8476-2DCF-E04C-8AE8-3890CA56742D}"/>
              </a:ext>
            </a:extLst>
          </p:cNvPr>
          <p:cNvSpPr>
            <a:spLocks/>
          </p:cNvSpPr>
          <p:nvPr/>
        </p:nvSpPr>
        <p:spPr bwMode="auto">
          <a:xfrm rot="17418489">
            <a:off x="1787843" y="4377122"/>
            <a:ext cx="557678" cy="504055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E4A4A9D2-70ED-5540-81B5-457C907C8683}"/>
              </a:ext>
            </a:extLst>
          </p:cNvPr>
          <p:cNvSpPr>
            <a:spLocks/>
          </p:cNvSpPr>
          <p:nvPr/>
        </p:nvSpPr>
        <p:spPr bwMode="auto">
          <a:xfrm rot="18974888">
            <a:off x="8013207" y="611345"/>
            <a:ext cx="557678" cy="504055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2">
            <a:extLst>
              <a:ext uri="{FF2B5EF4-FFF2-40B4-BE49-F238E27FC236}">
                <a16:creationId xmlns:a16="http://schemas.microsoft.com/office/drawing/2014/main" id="{1C795D8D-5831-CE4F-8B13-5CF84FAE379B}"/>
              </a:ext>
            </a:extLst>
          </p:cNvPr>
          <p:cNvSpPr/>
          <p:nvPr/>
        </p:nvSpPr>
        <p:spPr>
          <a:xfrm>
            <a:off x="5524500" y="2743200"/>
            <a:ext cx="3143250" cy="1449580"/>
          </a:xfrm>
          <a:prstGeom prst="rect">
            <a:avLst/>
          </a:prstGeom>
          <a:gradFill>
            <a:gsLst>
              <a:gs pos="0">
                <a:schemeClr val="accent2">
                  <a:alpha val="8500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0D6F8CB-A499-7C4B-A0D0-91BB4D13857B}"/>
              </a:ext>
            </a:extLst>
          </p:cNvPr>
          <p:cNvSpPr/>
          <p:nvPr/>
        </p:nvSpPr>
        <p:spPr>
          <a:xfrm>
            <a:off x="5864802" y="3303887"/>
            <a:ext cx="2690262" cy="561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3A659BE4-2D6A-1646-B563-5C26D443E151}"/>
              </a:ext>
            </a:extLst>
          </p:cNvPr>
          <p:cNvSpPr/>
          <p:nvPr/>
        </p:nvSpPr>
        <p:spPr>
          <a:xfrm>
            <a:off x="5864802" y="298264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5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/>
          <p:bldP spid="7" grpId="0" animBg="1"/>
          <p:bldP spid="8" grpId="0" animBg="1"/>
          <p:bldP spid="9" grpId="0" animBg="1"/>
          <p:bldP spid="10" grpId="0"/>
          <p:bldP spid="18" grpId="0" animBg="1"/>
          <p:bldP spid="20" grpId="0" animBg="1"/>
          <p:bldP spid="21" grpId="0" animBg="1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/>
          <p:bldP spid="7" grpId="0" animBg="1"/>
          <p:bldP spid="8" grpId="0" animBg="1"/>
          <p:bldP spid="9" grpId="0" animBg="1"/>
          <p:bldP spid="10" grpId="0"/>
          <p:bldP spid="18" grpId="0" animBg="1"/>
          <p:bldP spid="20" grpId="0" animBg="1"/>
          <p:bldP spid="21" grpId="0" animBg="1"/>
          <p:bldP spid="24" grpId="0"/>
          <p:bldP spid="2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358CC1-8121-9442-BA25-EF43BF64FD53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1A6E7E2-3298-2E49-B06C-215312A3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8021849-F3C3-FD44-9628-0F7A5C57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1B4EA49-0C5D-3C4D-B4A2-D69E0651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6DA906F9-A025-D444-B111-F24FD1C00724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46" name="TextBox 61">
              <a:extLst>
                <a:ext uri="{FF2B5EF4-FFF2-40B4-BE49-F238E27FC236}">
                  <a16:creationId xmlns:a16="http://schemas.microsoft.com/office/drawing/2014/main" id="{7CC01BA6-F888-AD4F-AC83-D5F39BD03019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47" name="直接连接符 24">
              <a:extLst>
                <a:ext uri="{FF2B5EF4-FFF2-40B4-BE49-F238E27FC236}">
                  <a16:creationId xmlns:a16="http://schemas.microsoft.com/office/drawing/2014/main" id="{ABC49F96-F05F-6A4A-87DB-090694C6C4FF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58">
            <a:extLst>
              <a:ext uri="{FF2B5EF4-FFF2-40B4-BE49-F238E27FC236}">
                <a16:creationId xmlns:a16="http://schemas.microsoft.com/office/drawing/2014/main" id="{35722350-45BF-444F-8B31-A50383C9B100}"/>
              </a:ext>
            </a:extLst>
          </p:cNvPr>
          <p:cNvSpPr/>
          <p:nvPr/>
        </p:nvSpPr>
        <p:spPr>
          <a:xfrm>
            <a:off x="2210298" y="2703952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" name="Rectangle: Rounded Corners 59">
            <a:extLst>
              <a:ext uri="{FF2B5EF4-FFF2-40B4-BE49-F238E27FC236}">
                <a16:creationId xmlns:a16="http://schemas.microsoft.com/office/drawing/2014/main" id="{E30565B0-10AF-684C-A45F-00485CA2DBE0}"/>
              </a:ext>
            </a:extLst>
          </p:cNvPr>
          <p:cNvSpPr/>
          <p:nvPr/>
        </p:nvSpPr>
        <p:spPr>
          <a:xfrm>
            <a:off x="4389922" y="2703952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Rectangle: Rounded Corners 60">
            <a:extLst>
              <a:ext uri="{FF2B5EF4-FFF2-40B4-BE49-F238E27FC236}">
                <a16:creationId xmlns:a16="http://schemas.microsoft.com/office/drawing/2014/main" id="{6632512E-BB46-BE44-A5D3-AD33D1369DF9}"/>
              </a:ext>
            </a:extLst>
          </p:cNvPr>
          <p:cNvSpPr/>
          <p:nvPr/>
        </p:nvSpPr>
        <p:spPr>
          <a:xfrm>
            <a:off x="6569538" y="2703952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Rectangle: Rounded Corners 61">
            <a:extLst>
              <a:ext uri="{FF2B5EF4-FFF2-40B4-BE49-F238E27FC236}">
                <a16:creationId xmlns:a16="http://schemas.microsoft.com/office/drawing/2014/main" id="{5C503AB8-BCC8-D549-BA87-165966C2BAB7}"/>
              </a:ext>
            </a:extLst>
          </p:cNvPr>
          <p:cNvSpPr/>
          <p:nvPr/>
        </p:nvSpPr>
        <p:spPr>
          <a:xfrm>
            <a:off x="8755093" y="2703952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155F036E-B377-9642-8971-54F95D75F87E}"/>
              </a:ext>
            </a:extLst>
          </p:cNvPr>
          <p:cNvSpPr/>
          <p:nvPr/>
        </p:nvSpPr>
        <p:spPr>
          <a:xfrm>
            <a:off x="2040601" y="2559424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88A7256E-CA6B-014A-BAF9-C9E1E89ABA55}"/>
              </a:ext>
            </a:extLst>
          </p:cNvPr>
          <p:cNvSpPr/>
          <p:nvPr/>
        </p:nvSpPr>
        <p:spPr>
          <a:xfrm>
            <a:off x="4219007" y="2559424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E3DF073C-ED76-A04E-A3CC-AD02A79E7D02}"/>
              </a:ext>
            </a:extLst>
          </p:cNvPr>
          <p:cNvSpPr/>
          <p:nvPr/>
        </p:nvSpPr>
        <p:spPr>
          <a:xfrm>
            <a:off x="6397413" y="2559424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Rectangle: Rounded Corners 16">
            <a:extLst>
              <a:ext uri="{FF2B5EF4-FFF2-40B4-BE49-F238E27FC236}">
                <a16:creationId xmlns:a16="http://schemas.microsoft.com/office/drawing/2014/main" id="{12230F00-64B9-7C49-AE0B-5CFB7CB1DD1E}"/>
              </a:ext>
            </a:extLst>
          </p:cNvPr>
          <p:cNvSpPr/>
          <p:nvPr/>
        </p:nvSpPr>
        <p:spPr>
          <a:xfrm>
            <a:off x="8575819" y="2559424"/>
            <a:ext cx="1575581" cy="1983545"/>
          </a:xfrm>
          <a:prstGeom prst="roundRect">
            <a:avLst>
              <a:gd name="adj" fmla="val 84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0" name="Group 38">
            <a:extLst>
              <a:ext uri="{FF2B5EF4-FFF2-40B4-BE49-F238E27FC236}">
                <a16:creationId xmlns:a16="http://schemas.microsoft.com/office/drawing/2014/main" id="{7E2ADE97-F97B-B343-A17B-84162539BAAE}"/>
              </a:ext>
            </a:extLst>
          </p:cNvPr>
          <p:cNvGrpSpPr/>
          <p:nvPr/>
        </p:nvGrpSpPr>
        <p:grpSpPr>
          <a:xfrm>
            <a:off x="9025471" y="3112344"/>
            <a:ext cx="676275" cy="417513"/>
            <a:chOff x="3738563" y="252413"/>
            <a:chExt cx="676275" cy="41751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10927BE-3076-4D4C-A68A-EC39D3DAF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563" y="252413"/>
              <a:ext cx="676275" cy="417513"/>
            </a:xfrm>
            <a:custGeom>
              <a:avLst/>
              <a:gdLst>
                <a:gd name="T0" fmla="*/ 0 w 248"/>
                <a:gd name="T1" fmla="*/ 144 h 152"/>
                <a:gd name="T2" fmla="*/ 8 w 248"/>
                <a:gd name="T3" fmla="*/ 152 h 152"/>
                <a:gd name="T4" fmla="*/ 240 w 248"/>
                <a:gd name="T5" fmla="*/ 152 h 152"/>
                <a:gd name="T6" fmla="*/ 248 w 248"/>
                <a:gd name="T7" fmla="*/ 144 h 152"/>
                <a:gd name="T8" fmla="*/ 248 w 248"/>
                <a:gd name="T9" fmla="*/ 8 h 152"/>
                <a:gd name="T10" fmla="*/ 240 w 248"/>
                <a:gd name="T11" fmla="*/ 0 h 152"/>
                <a:gd name="T12" fmla="*/ 8 w 248"/>
                <a:gd name="T13" fmla="*/ 0 h 152"/>
                <a:gd name="T14" fmla="*/ 0 w 248"/>
                <a:gd name="T15" fmla="*/ 8 h 152"/>
                <a:gd name="T16" fmla="*/ 0 w 248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52">
                  <a:moveTo>
                    <a:pt x="0" y="144"/>
                  </a:moveTo>
                  <a:cubicBezTo>
                    <a:pt x="0" y="148"/>
                    <a:pt x="4" y="152"/>
                    <a:pt x="8" y="152"/>
                  </a:cubicBezTo>
                  <a:cubicBezTo>
                    <a:pt x="240" y="152"/>
                    <a:pt x="240" y="152"/>
                    <a:pt x="240" y="152"/>
                  </a:cubicBezTo>
                  <a:cubicBezTo>
                    <a:pt x="245" y="152"/>
                    <a:pt x="248" y="148"/>
                    <a:pt x="248" y="144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48" y="4"/>
                    <a:pt x="245" y="0"/>
                    <a:pt x="2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44"/>
                  </a:lnTo>
                  <a:close/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A25646D-5097-754A-96F8-B36B64411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563" y="263526"/>
              <a:ext cx="676275" cy="406400"/>
            </a:xfrm>
            <a:custGeom>
              <a:avLst/>
              <a:gdLst>
                <a:gd name="T0" fmla="*/ 124 w 248"/>
                <a:gd name="T1" fmla="*/ 92 h 148"/>
                <a:gd name="T2" fmla="*/ 0 w 248"/>
                <a:gd name="T3" fmla="*/ 4 h 148"/>
                <a:gd name="T4" fmla="*/ 0 w 248"/>
                <a:gd name="T5" fmla="*/ 140 h 148"/>
                <a:gd name="T6" fmla="*/ 8 w 248"/>
                <a:gd name="T7" fmla="*/ 148 h 148"/>
                <a:gd name="T8" fmla="*/ 240 w 248"/>
                <a:gd name="T9" fmla="*/ 148 h 148"/>
                <a:gd name="T10" fmla="*/ 248 w 248"/>
                <a:gd name="T11" fmla="*/ 140 h 148"/>
                <a:gd name="T12" fmla="*/ 248 w 248"/>
                <a:gd name="T13" fmla="*/ 4 h 148"/>
                <a:gd name="T14" fmla="*/ 124 w 248"/>
                <a:gd name="T15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148">
                  <a:moveTo>
                    <a:pt x="124" y="92"/>
                  </a:moveTo>
                  <a:cubicBezTo>
                    <a:pt x="91" y="67"/>
                    <a:pt x="0" y="1"/>
                    <a:pt x="0" y="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4"/>
                    <a:pt x="4" y="148"/>
                    <a:pt x="8" y="148"/>
                  </a:cubicBezTo>
                  <a:cubicBezTo>
                    <a:pt x="240" y="148"/>
                    <a:pt x="240" y="148"/>
                    <a:pt x="240" y="148"/>
                  </a:cubicBezTo>
                  <a:cubicBezTo>
                    <a:pt x="245" y="148"/>
                    <a:pt x="248" y="144"/>
                    <a:pt x="248" y="140"/>
                  </a:cubicBezTo>
                  <a:cubicBezTo>
                    <a:pt x="248" y="4"/>
                    <a:pt x="248" y="4"/>
                    <a:pt x="248" y="4"/>
                  </a:cubicBezTo>
                  <a:cubicBezTo>
                    <a:pt x="248" y="0"/>
                    <a:pt x="124" y="92"/>
                    <a:pt x="124" y="92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8478249B-A99A-E940-BABC-60898E8DA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3375" y="471488"/>
              <a:ext cx="261937" cy="187325"/>
            </a:xfrm>
            <a:prstGeom prst="line">
              <a:avLst/>
            </a:pr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DF9778C6-7A58-1E48-AA9B-4EA64CE6B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9675" y="471488"/>
              <a:ext cx="261937" cy="187325"/>
            </a:xfrm>
            <a:prstGeom prst="line">
              <a:avLst/>
            </a:pr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grpSp>
        <p:nvGrpSpPr>
          <p:cNvPr id="15" name="Group 39">
            <a:extLst>
              <a:ext uri="{FF2B5EF4-FFF2-40B4-BE49-F238E27FC236}">
                <a16:creationId xmlns:a16="http://schemas.microsoft.com/office/drawing/2014/main" id="{700E9BF5-8EBD-164F-8813-18FBF076FF9A}"/>
              </a:ext>
            </a:extLst>
          </p:cNvPr>
          <p:cNvGrpSpPr/>
          <p:nvPr/>
        </p:nvGrpSpPr>
        <p:grpSpPr>
          <a:xfrm>
            <a:off x="6858178" y="3095072"/>
            <a:ext cx="654050" cy="484188"/>
            <a:chOff x="2397125" y="163513"/>
            <a:chExt cx="654050" cy="4841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B4E922-BF15-A446-A0FE-1A6C974EC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196851"/>
              <a:ext cx="239712" cy="87313"/>
            </a:xfrm>
            <a:custGeom>
              <a:avLst/>
              <a:gdLst>
                <a:gd name="T0" fmla="*/ 0 w 88"/>
                <a:gd name="T1" fmla="*/ 0 h 32"/>
                <a:gd name="T2" fmla="*/ 80 w 88"/>
                <a:gd name="T3" fmla="*/ 0 h 32"/>
                <a:gd name="T4" fmla="*/ 88 w 88"/>
                <a:gd name="T5" fmla="*/ 8 h 32"/>
                <a:gd name="T6" fmla="*/ 88 w 8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cubicBezTo>
                    <a:pt x="88" y="32"/>
                    <a:pt x="88" y="32"/>
                    <a:pt x="88" y="32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35D455D-81E4-6F45-B74F-2654F84B6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25" y="196851"/>
              <a:ext cx="654050" cy="450850"/>
            </a:xfrm>
            <a:custGeom>
              <a:avLst/>
              <a:gdLst>
                <a:gd name="T0" fmla="*/ 0 w 240"/>
                <a:gd name="T1" fmla="*/ 20 h 164"/>
                <a:gd name="T2" fmla="*/ 0 w 240"/>
                <a:gd name="T3" fmla="*/ 156 h 164"/>
                <a:gd name="T4" fmla="*/ 8 w 240"/>
                <a:gd name="T5" fmla="*/ 164 h 164"/>
                <a:gd name="T6" fmla="*/ 232 w 240"/>
                <a:gd name="T7" fmla="*/ 164 h 164"/>
                <a:gd name="T8" fmla="*/ 240 w 240"/>
                <a:gd name="T9" fmla="*/ 156 h 164"/>
                <a:gd name="T10" fmla="*/ 240 w 240"/>
                <a:gd name="T11" fmla="*/ 44 h 164"/>
                <a:gd name="T12" fmla="*/ 226 w 240"/>
                <a:gd name="T13" fmla="*/ 28 h 164"/>
                <a:gd name="T14" fmla="*/ 14 w 240"/>
                <a:gd name="T15" fmla="*/ 28 h 164"/>
                <a:gd name="T16" fmla="*/ 0 w 240"/>
                <a:gd name="T17" fmla="*/ 14 h 164"/>
                <a:gd name="T18" fmla="*/ 0 w 240"/>
                <a:gd name="T19" fmla="*/ 14 h 164"/>
                <a:gd name="T20" fmla="*/ 14 w 240"/>
                <a:gd name="T21" fmla="*/ 0 h 164"/>
                <a:gd name="T22" fmla="*/ 24 w 240"/>
                <a:gd name="T2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164">
                  <a:moveTo>
                    <a:pt x="0" y="2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60"/>
                    <a:pt x="4" y="164"/>
                    <a:pt x="8" y="164"/>
                  </a:cubicBezTo>
                  <a:cubicBezTo>
                    <a:pt x="232" y="164"/>
                    <a:pt x="232" y="164"/>
                    <a:pt x="232" y="164"/>
                  </a:cubicBezTo>
                  <a:cubicBezTo>
                    <a:pt x="237" y="164"/>
                    <a:pt x="240" y="160"/>
                    <a:pt x="240" y="156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35"/>
                    <a:pt x="234" y="28"/>
                    <a:pt x="226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FA92EC0F-6932-B64A-8B86-CAD417ADF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27038"/>
              <a:ext cx="63500" cy="66675"/>
            </a:xfrm>
            <a:prstGeom prst="ellipse">
              <a:avLst/>
            </a:pr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8D36C40-7577-284C-B2DE-838214282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163513"/>
              <a:ext cx="327025" cy="109538"/>
            </a:xfrm>
            <a:custGeom>
              <a:avLst/>
              <a:gdLst>
                <a:gd name="T0" fmla="*/ 0 w 120"/>
                <a:gd name="T1" fmla="*/ 40 h 40"/>
                <a:gd name="T2" fmla="*/ 0 w 120"/>
                <a:gd name="T3" fmla="*/ 8 h 40"/>
                <a:gd name="T4" fmla="*/ 8 w 120"/>
                <a:gd name="T5" fmla="*/ 0 h 40"/>
                <a:gd name="T6" fmla="*/ 112 w 120"/>
                <a:gd name="T7" fmla="*/ 0 h 40"/>
                <a:gd name="T8" fmla="*/ 120 w 120"/>
                <a:gd name="T9" fmla="*/ 8 h 40"/>
                <a:gd name="T10" fmla="*/ 120 w 120"/>
                <a:gd name="T1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7" y="0"/>
                    <a:pt x="120" y="3"/>
                    <a:pt x="120" y="8"/>
                  </a:cubicBezTo>
                  <a:cubicBezTo>
                    <a:pt x="120" y="24"/>
                    <a:pt x="120" y="24"/>
                    <a:pt x="120" y="24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AADCE76-D7BD-214E-BDF4-13119C3C9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230188"/>
              <a:ext cx="338137" cy="42863"/>
            </a:xfrm>
            <a:custGeom>
              <a:avLst/>
              <a:gdLst>
                <a:gd name="T0" fmla="*/ 0 w 124"/>
                <a:gd name="T1" fmla="*/ 16 h 16"/>
                <a:gd name="T2" fmla="*/ 0 w 124"/>
                <a:gd name="T3" fmla="*/ 8 h 16"/>
                <a:gd name="T4" fmla="*/ 8 w 124"/>
                <a:gd name="T5" fmla="*/ 0 h 16"/>
                <a:gd name="T6" fmla="*/ 116 w 124"/>
                <a:gd name="T7" fmla="*/ 0 h 16"/>
                <a:gd name="T8" fmla="*/ 124 w 124"/>
                <a:gd name="T9" fmla="*/ 8 h 16"/>
                <a:gd name="T10" fmla="*/ 124 w 12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6">
                  <a:moveTo>
                    <a:pt x="0" y="1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1" y="0"/>
                    <a:pt x="124" y="3"/>
                    <a:pt x="124" y="8"/>
                  </a:cubicBezTo>
                  <a:cubicBezTo>
                    <a:pt x="124" y="16"/>
                    <a:pt x="124" y="16"/>
                    <a:pt x="124" y="16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grpSp>
        <p:nvGrpSpPr>
          <p:cNvPr id="21" name="Group 40">
            <a:extLst>
              <a:ext uri="{FF2B5EF4-FFF2-40B4-BE49-F238E27FC236}">
                <a16:creationId xmlns:a16="http://schemas.microsoft.com/office/drawing/2014/main" id="{F3C26859-E336-0F41-BFC9-38ACB1502726}"/>
              </a:ext>
            </a:extLst>
          </p:cNvPr>
          <p:cNvGrpSpPr/>
          <p:nvPr/>
        </p:nvGrpSpPr>
        <p:grpSpPr>
          <a:xfrm>
            <a:off x="4690091" y="3040304"/>
            <a:ext cx="633412" cy="515938"/>
            <a:chOff x="1433513" y="15876"/>
            <a:chExt cx="633412" cy="515938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1807831-D84D-F540-ACBD-2E677903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92076"/>
              <a:ext cx="633412" cy="176213"/>
            </a:xfrm>
            <a:custGeom>
              <a:avLst/>
              <a:gdLst>
                <a:gd name="T0" fmla="*/ 232 w 232"/>
                <a:gd name="T1" fmla="*/ 56 h 64"/>
                <a:gd name="T2" fmla="*/ 224 w 232"/>
                <a:gd name="T3" fmla="*/ 64 h 64"/>
                <a:gd name="T4" fmla="*/ 8 w 232"/>
                <a:gd name="T5" fmla="*/ 64 h 64"/>
                <a:gd name="T6" fmla="*/ 0 w 232"/>
                <a:gd name="T7" fmla="*/ 56 h 64"/>
                <a:gd name="T8" fmla="*/ 0 w 232"/>
                <a:gd name="T9" fmla="*/ 8 h 64"/>
                <a:gd name="T10" fmla="*/ 8 w 232"/>
                <a:gd name="T11" fmla="*/ 0 h 64"/>
                <a:gd name="T12" fmla="*/ 224 w 232"/>
                <a:gd name="T13" fmla="*/ 0 h 64"/>
                <a:gd name="T14" fmla="*/ 232 w 232"/>
                <a:gd name="T15" fmla="*/ 8 h 64"/>
                <a:gd name="T16" fmla="*/ 232 w 232"/>
                <a:gd name="T1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64">
                  <a:moveTo>
                    <a:pt x="232" y="56"/>
                  </a:moveTo>
                  <a:cubicBezTo>
                    <a:pt x="232" y="61"/>
                    <a:pt x="228" y="64"/>
                    <a:pt x="2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56"/>
                  </a:lnTo>
                  <a:close/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58EFD5B-47B6-A94A-9144-D91E40FC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257176"/>
              <a:ext cx="633412" cy="274638"/>
            </a:xfrm>
            <a:custGeom>
              <a:avLst/>
              <a:gdLst>
                <a:gd name="T0" fmla="*/ 232 w 232"/>
                <a:gd name="T1" fmla="*/ 0 h 100"/>
                <a:gd name="T2" fmla="*/ 232 w 232"/>
                <a:gd name="T3" fmla="*/ 92 h 100"/>
                <a:gd name="T4" fmla="*/ 224 w 232"/>
                <a:gd name="T5" fmla="*/ 100 h 100"/>
                <a:gd name="T6" fmla="*/ 8 w 232"/>
                <a:gd name="T7" fmla="*/ 100 h 100"/>
                <a:gd name="T8" fmla="*/ 0 w 232"/>
                <a:gd name="T9" fmla="*/ 92 h 100"/>
                <a:gd name="T10" fmla="*/ 0 w 232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00">
                  <a:moveTo>
                    <a:pt x="232" y="0"/>
                  </a:moveTo>
                  <a:cubicBezTo>
                    <a:pt x="232" y="92"/>
                    <a:pt x="232" y="92"/>
                    <a:pt x="232" y="92"/>
                  </a:cubicBezTo>
                  <a:cubicBezTo>
                    <a:pt x="232" y="97"/>
                    <a:pt x="228" y="100"/>
                    <a:pt x="224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00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3BA40E-FCD1-0048-BCC9-232AFE06F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475" y="15876"/>
              <a:ext cx="217487" cy="87313"/>
            </a:xfrm>
            <a:custGeom>
              <a:avLst/>
              <a:gdLst>
                <a:gd name="T0" fmla="*/ 0 w 80"/>
                <a:gd name="T1" fmla="*/ 32 h 32"/>
                <a:gd name="T2" fmla="*/ 0 w 80"/>
                <a:gd name="T3" fmla="*/ 8 h 32"/>
                <a:gd name="T4" fmla="*/ 8 w 80"/>
                <a:gd name="T5" fmla="*/ 0 h 32"/>
                <a:gd name="T6" fmla="*/ 72 w 80"/>
                <a:gd name="T7" fmla="*/ 0 h 32"/>
                <a:gd name="T8" fmla="*/ 80 w 80"/>
                <a:gd name="T9" fmla="*/ 8 h 32"/>
                <a:gd name="T10" fmla="*/ 80 w 8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2">
                  <a:moveTo>
                    <a:pt x="0" y="3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80" y="4"/>
                    <a:pt x="80" y="8"/>
                  </a:cubicBezTo>
                  <a:cubicBezTo>
                    <a:pt x="80" y="32"/>
                    <a:pt x="80" y="32"/>
                    <a:pt x="80" y="32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2A2040A-9397-F040-8579-145A411FF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450" y="279401"/>
              <a:ext cx="109537" cy="87313"/>
            </a:xfrm>
            <a:custGeom>
              <a:avLst/>
              <a:gdLst>
                <a:gd name="T0" fmla="*/ 40 w 40"/>
                <a:gd name="T1" fmla="*/ 0 h 32"/>
                <a:gd name="T2" fmla="*/ 40 w 40"/>
                <a:gd name="T3" fmla="*/ 24 h 32"/>
                <a:gd name="T4" fmla="*/ 31 w 40"/>
                <a:gd name="T5" fmla="*/ 32 h 32"/>
                <a:gd name="T6" fmla="*/ 9 w 40"/>
                <a:gd name="T7" fmla="*/ 32 h 32"/>
                <a:gd name="T8" fmla="*/ 0 w 40"/>
                <a:gd name="T9" fmla="*/ 24 h 32"/>
                <a:gd name="T10" fmla="*/ 0 w 40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40" y="0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9"/>
                    <a:pt x="36" y="32"/>
                    <a:pt x="31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4" y="32"/>
                    <a:pt x="0" y="29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0B901B2B-79DD-134F-AF13-4E30A2E34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5450" y="312738"/>
              <a:ext cx="109537" cy="0"/>
            </a:xfrm>
            <a:prstGeom prst="line">
              <a:avLst/>
            </a:prstGeom>
            <a:noFill/>
            <a:ln w="285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grpSp>
        <p:nvGrpSpPr>
          <p:cNvPr id="27" name="Group 41">
            <a:extLst>
              <a:ext uri="{FF2B5EF4-FFF2-40B4-BE49-F238E27FC236}">
                <a16:creationId xmlns:a16="http://schemas.microsoft.com/office/drawing/2014/main" id="{5A0D0865-E0E9-644E-B6AC-46B81A4D43D1}"/>
              </a:ext>
            </a:extLst>
          </p:cNvPr>
          <p:cNvGrpSpPr/>
          <p:nvPr/>
        </p:nvGrpSpPr>
        <p:grpSpPr>
          <a:xfrm>
            <a:off x="2490254" y="3026017"/>
            <a:ext cx="676275" cy="530225"/>
            <a:chOff x="12700" y="31751"/>
            <a:chExt cx="676275" cy="530225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2D754A1-825E-E34B-BCAB-29A32360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31751"/>
              <a:ext cx="676275" cy="484188"/>
            </a:xfrm>
            <a:custGeom>
              <a:avLst/>
              <a:gdLst>
                <a:gd name="T0" fmla="*/ 161 w 248"/>
                <a:gd name="T1" fmla="*/ 176 h 176"/>
                <a:gd name="T2" fmla="*/ 12 w 248"/>
                <a:gd name="T3" fmla="*/ 176 h 176"/>
                <a:gd name="T4" fmla="*/ 0 w 248"/>
                <a:gd name="T5" fmla="*/ 164 h 176"/>
                <a:gd name="T6" fmla="*/ 0 w 248"/>
                <a:gd name="T7" fmla="*/ 12 h 176"/>
                <a:gd name="T8" fmla="*/ 12 w 248"/>
                <a:gd name="T9" fmla="*/ 0 h 176"/>
                <a:gd name="T10" fmla="*/ 71 w 248"/>
                <a:gd name="T11" fmla="*/ 0 h 176"/>
                <a:gd name="T12" fmla="*/ 108 w 248"/>
                <a:gd name="T13" fmla="*/ 36 h 176"/>
                <a:gd name="T14" fmla="*/ 92 w 248"/>
                <a:gd name="T15" fmla="*/ 20 h 176"/>
                <a:gd name="T16" fmla="*/ 234 w 248"/>
                <a:gd name="T17" fmla="*/ 20 h 176"/>
                <a:gd name="T18" fmla="*/ 248 w 248"/>
                <a:gd name="T19" fmla="*/ 32 h 176"/>
                <a:gd name="T20" fmla="*/ 248 w 248"/>
                <a:gd name="T21" fmla="*/ 120 h 176"/>
                <a:gd name="T22" fmla="*/ 248 w 248"/>
                <a:gd name="T23" fmla="*/ 164 h 176"/>
                <a:gd name="T24" fmla="*/ 234 w 248"/>
                <a:gd name="T25" fmla="*/ 176 h 176"/>
                <a:gd name="T26" fmla="*/ 209 w 248"/>
                <a:gd name="T2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76">
                  <a:moveTo>
                    <a:pt x="161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6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234" y="20"/>
                    <a:pt x="234" y="20"/>
                    <a:pt x="234" y="20"/>
                  </a:cubicBezTo>
                  <a:cubicBezTo>
                    <a:pt x="247" y="20"/>
                    <a:pt x="248" y="25"/>
                    <a:pt x="248" y="32"/>
                  </a:cubicBezTo>
                  <a:cubicBezTo>
                    <a:pt x="248" y="120"/>
                    <a:pt x="248" y="120"/>
                    <a:pt x="248" y="120"/>
                  </a:cubicBezTo>
                  <a:cubicBezTo>
                    <a:pt x="248" y="164"/>
                    <a:pt x="248" y="164"/>
                    <a:pt x="248" y="164"/>
                  </a:cubicBezTo>
                  <a:cubicBezTo>
                    <a:pt x="248" y="170"/>
                    <a:pt x="247" y="176"/>
                    <a:pt x="234" y="176"/>
                  </a:cubicBezTo>
                  <a:cubicBezTo>
                    <a:pt x="209" y="176"/>
                    <a:pt x="209" y="176"/>
                    <a:pt x="209" y="176"/>
                  </a:cubicBezTo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954D612-BB8B-8742-8CC0-CFC14C3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8" y="384176"/>
              <a:ext cx="223837" cy="177800"/>
            </a:xfrm>
            <a:custGeom>
              <a:avLst/>
              <a:gdLst>
                <a:gd name="T0" fmla="*/ 81 w 82"/>
                <a:gd name="T1" fmla="*/ 13 h 65"/>
                <a:gd name="T2" fmla="*/ 69 w 82"/>
                <a:gd name="T3" fmla="*/ 1 h 65"/>
                <a:gd name="T4" fmla="*/ 64 w 82"/>
                <a:gd name="T5" fmla="*/ 1 h 65"/>
                <a:gd name="T6" fmla="*/ 33 w 82"/>
                <a:gd name="T7" fmla="*/ 32 h 65"/>
                <a:gd name="T8" fmla="*/ 19 w 82"/>
                <a:gd name="T9" fmla="*/ 18 h 65"/>
                <a:gd name="T10" fmla="*/ 13 w 82"/>
                <a:gd name="T11" fmla="*/ 18 h 65"/>
                <a:gd name="T12" fmla="*/ 2 w 82"/>
                <a:gd name="T13" fmla="*/ 30 h 65"/>
                <a:gd name="T14" fmla="*/ 2 w 82"/>
                <a:gd name="T15" fmla="*/ 35 h 65"/>
                <a:gd name="T16" fmla="*/ 30 w 82"/>
                <a:gd name="T17" fmla="*/ 63 h 65"/>
                <a:gd name="T18" fmla="*/ 35 w 82"/>
                <a:gd name="T19" fmla="*/ 63 h 65"/>
                <a:gd name="T20" fmla="*/ 81 w 82"/>
                <a:gd name="T21" fmla="*/ 18 h 65"/>
                <a:gd name="T22" fmla="*/ 81 w 82"/>
                <a:gd name="T23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5">
                  <a:moveTo>
                    <a:pt x="81" y="13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5" y="0"/>
                    <a:pt x="64" y="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7"/>
                    <a:pt x="14" y="17"/>
                    <a:pt x="13" y="1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4"/>
                    <a:pt x="2" y="35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5"/>
                    <a:pt x="34" y="65"/>
                    <a:pt x="35" y="63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2" y="17"/>
                    <a:pt x="82" y="14"/>
                    <a:pt x="81" y="13"/>
                  </a:cubicBezTo>
                  <a:close/>
                </a:path>
              </a:pathLst>
            </a:custGeom>
            <a:noFill/>
            <a:ln w="28575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30" name="TextBox 42">
            <a:extLst>
              <a:ext uri="{FF2B5EF4-FFF2-40B4-BE49-F238E27FC236}">
                <a16:creationId xmlns:a16="http://schemas.microsoft.com/office/drawing/2014/main" id="{2CDA0DF0-EA22-D544-9B54-1EE613D542FA}"/>
              </a:ext>
            </a:extLst>
          </p:cNvPr>
          <p:cNvSpPr txBox="1"/>
          <p:nvPr/>
        </p:nvSpPr>
        <p:spPr>
          <a:xfrm>
            <a:off x="2278182" y="3670673"/>
            <a:ext cx="1100419" cy="28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Selecting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C43550AB-CC55-294A-BAB1-D592F19DB4D8}"/>
              </a:ext>
            </a:extLst>
          </p:cNvPr>
          <p:cNvSpPr txBox="1"/>
          <p:nvPr/>
        </p:nvSpPr>
        <p:spPr>
          <a:xfrm>
            <a:off x="2040601" y="4152694"/>
            <a:ext cx="584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01.</a:t>
            </a:r>
          </a:p>
        </p:txBody>
      </p:sp>
      <p:sp>
        <p:nvSpPr>
          <p:cNvPr id="32" name="TextBox 50">
            <a:extLst>
              <a:ext uri="{FF2B5EF4-FFF2-40B4-BE49-F238E27FC236}">
                <a16:creationId xmlns:a16="http://schemas.microsoft.com/office/drawing/2014/main" id="{C2F0B93B-4BBD-8343-998A-103655C9813D}"/>
              </a:ext>
            </a:extLst>
          </p:cNvPr>
          <p:cNvSpPr txBox="1"/>
          <p:nvPr/>
        </p:nvSpPr>
        <p:spPr>
          <a:xfrm>
            <a:off x="4456586" y="3670673"/>
            <a:ext cx="1100419" cy="28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Packaging</a:t>
            </a:r>
          </a:p>
        </p:txBody>
      </p:sp>
      <p:sp>
        <p:nvSpPr>
          <p:cNvPr id="33" name="TextBox 51">
            <a:extLst>
              <a:ext uri="{FF2B5EF4-FFF2-40B4-BE49-F238E27FC236}">
                <a16:creationId xmlns:a16="http://schemas.microsoft.com/office/drawing/2014/main" id="{742BCDA4-D6F3-5B47-93EC-80CF42DB3DE9}"/>
              </a:ext>
            </a:extLst>
          </p:cNvPr>
          <p:cNvSpPr txBox="1"/>
          <p:nvPr/>
        </p:nvSpPr>
        <p:spPr>
          <a:xfrm>
            <a:off x="6634993" y="3670673"/>
            <a:ext cx="1100419" cy="28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Foldering</a:t>
            </a:r>
            <a:endParaRPr lang="en-US" sz="12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34" name="TextBox 52">
            <a:extLst>
              <a:ext uri="{FF2B5EF4-FFF2-40B4-BE49-F238E27FC236}">
                <a16:creationId xmlns:a16="http://schemas.microsoft.com/office/drawing/2014/main" id="{664DD8DF-842E-3948-BA48-999DB72B15CE}"/>
              </a:ext>
            </a:extLst>
          </p:cNvPr>
          <p:cNvSpPr txBox="1"/>
          <p:nvPr/>
        </p:nvSpPr>
        <p:spPr>
          <a:xfrm>
            <a:off x="8813398" y="3670673"/>
            <a:ext cx="1100419" cy="28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Send</a:t>
            </a:r>
          </a:p>
        </p:txBody>
      </p:sp>
      <p:sp>
        <p:nvSpPr>
          <p:cNvPr id="35" name="TextBox 53">
            <a:extLst>
              <a:ext uri="{FF2B5EF4-FFF2-40B4-BE49-F238E27FC236}">
                <a16:creationId xmlns:a16="http://schemas.microsoft.com/office/drawing/2014/main" id="{3E9C9CFE-1921-0340-82E5-00FB40987727}"/>
              </a:ext>
            </a:extLst>
          </p:cNvPr>
          <p:cNvSpPr txBox="1"/>
          <p:nvPr/>
        </p:nvSpPr>
        <p:spPr>
          <a:xfrm>
            <a:off x="4219007" y="4152694"/>
            <a:ext cx="584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02.</a:t>
            </a: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6B3F9EF8-66A8-B645-8F2C-FE5559A5E15F}"/>
              </a:ext>
            </a:extLst>
          </p:cNvPr>
          <p:cNvSpPr txBox="1"/>
          <p:nvPr/>
        </p:nvSpPr>
        <p:spPr>
          <a:xfrm>
            <a:off x="6397413" y="4152694"/>
            <a:ext cx="584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03.</a:t>
            </a:r>
          </a:p>
        </p:txBody>
      </p:sp>
      <p:sp>
        <p:nvSpPr>
          <p:cNvPr id="37" name="TextBox 55">
            <a:extLst>
              <a:ext uri="{FF2B5EF4-FFF2-40B4-BE49-F238E27FC236}">
                <a16:creationId xmlns:a16="http://schemas.microsoft.com/office/drawing/2014/main" id="{BFA8D2BA-AF0A-2B4A-B563-CFBC01CED178}"/>
              </a:ext>
            </a:extLst>
          </p:cNvPr>
          <p:cNvSpPr txBox="1"/>
          <p:nvPr/>
        </p:nvSpPr>
        <p:spPr>
          <a:xfrm>
            <a:off x="8582842" y="4152694"/>
            <a:ext cx="584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anose="020B0606030504020204" pitchFamily="34" charset="0"/>
              </a:rPr>
              <a:t>04.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3B1A6CA-97BD-634B-910E-0183BE3EB1B0}"/>
              </a:ext>
            </a:extLst>
          </p:cNvPr>
          <p:cNvSpPr/>
          <p:nvPr/>
        </p:nvSpPr>
        <p:spPr>
          <a:xfrm>
            <a:off x="2278183" y="5271230"/>
            <a:ext cx="7635634" cy="55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42EC5BCF-C768-8747-91CD-157CFBA704EB}"/>
              </a:ext>
            </a:extLst>
          </p:cNvPr>
          <p:cNvSpPr txBox="1"/>
          <p:nvPr/>
        </p:nvSpPr>
        <p:spPr>
          <a:xfrm>
            <a:off x="4304951" y="141687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添加页面标题内容</a:t>
            </a:r>
          </a:p>
        </p:txBody>
      </p:sp>
      <p:sp>
        <p:nvSpPr>
          <p:cNvPr id="40" name="Google Shape;86;p19">
            <a:extLst>
              <a:ext uri="{FF2B5EF4-FFF2-40B4-BE49-F238E27FC236}">
                <a16:creationId xmlns:a16="http://schemas.microsoft.com/office/drawing/2014/main" id="{04208724-742E-BE42-8536-0F07877E218D}"/>
              </a:ext>
            </a:extLst>
          </p:cNvPr>
          <p:cNvSpPr txBox="1"/>
          <p:nvPr/>
        </p:nvSpPr>
        <p:spPr>
          <a:xfrm>
            <a:off x="4493154" y="982604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53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387D1F-0663-DB47-A502-BEEEE0DE02BB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B58214D-9442-8C4F-8329-E4BF2267E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D83A0AB-73E1-3547-B281-F7A1F711F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A3166CE-8AEC-8D42-8459-E65FDE55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15" name="TextBox 61">
              <a:extLst>
                <a:ext uri="{FF2B5EF4-FFF2-40B4-BE49-F238E27FC236}">
                  <a16:creationId xmlns:a16="http://schemas.microsoft.com/office/drawing/2014/main" id="{F74FE118-5E20-2447-BF7C-9F1204805A70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16" name="TextBox 61">
              <a:extLst>
                <a:ext uri="{FF2B5EF4-FFF2-40B4-BE49-F238E27FC236}">
                  <a16:creationId xmlns:a16="http://schemas.microsoft.com/office/drawing/2014/main" id="{468FCEFF-B8C2-CC46-98E4-609AE3248252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17" name="直接连接符 24">
              <a:extLst>
                <a:ext uri="{FF2B5EF4-FFF2-40B4-BE49-F238E27FC236}">
                  <a16:creationId xmlns:a16="http://schemas.microsoft.com/office/drawing/2014/main" id="{AEF55112-6C3D-5147-A82A-5497D6DA434E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3831504F-AB39-7045-92B0-A1FD4524F6E7}"/>
              </a:ext>
            </a:extLst>
          </p:cNvPr>
          <p:cNvSpPr/>
          <p:nvPr/>
        </p:nvSpPr>
        <p:spPr>
          <a:xfrm>
            <a:off x="467048" y="1105788"/>
            <a:ext cx="4444587" cy="409778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>
            <a:outerShdw blurRad="7112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C04890B-AAA9-BD4C-852C-80596100DCA4}"/>
              </a:ext>
            </a:extLst>
          </p:cNvPr>
          <p:cNvSpPr txBox="1"/>
          <p:nvPr/>
        </p:nvSpPr>
        <p:spPr>
          <a:xfrm rot="16200000">
            <a:off x="3127890" y="3134369"/>
            <a:ext cx="2313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d-ID" sz="4000" b="1" dirty="0"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 Black" panose="020F0502020204030203" pitchFamily="34" charset="0"/>
              </a:rPr>
              <a:t>Founder</a:t>
            </a:r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215E7D3B-6737-FA42-B29F-A3AC87B98E84}"/>
              </a:ext>
            </a:extLst>
          </p:cNvPr>
          <p:cNvSpPr txBox="1">
            <a:spLocks/>
          </p:cNvSpPr>
          <p:nvPr/>
        </p:nvSpPr>
        <p:spPr>
          <a:xfrm>
            <a:off x="812800" y="1485670"/>
            <a:ext cx="2844800" cy="4266541"/>
          </a:xfrm>
          <a:prstGeom prst="rect">
            <a:avLst/>
          </a:prstGeom>
          <a:blipFill>
            <a:blip r:embed="rId5"/>
            <a:stretch>
              <a:fillRect l="-7291" r="-7291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1F88F-2C76-C442-8C40-13405E63A368}"/>
              </a:ext>
            </a:extLst>
          </p:cNvPr>
          <p:cNvSpPr txBox="1"/>
          <p:nvPr/>
        </p:nvSpPr>
        <p:spPr>
          <a:xfrm>
            <a:off x="6096000" y="208963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D5D50D-F3BD-6149-8E3A-7C45259561B6}"/>
              </a:ext>
            </a:extLst>
          </p:cNvPr>
          <p:cNvSpPr/>
          <p:nvPr/>
        </p:nvSpPr>
        <p:spPr>
          <a:xfrm>
            <a:off x="6096000" y="2621052"/>
            <a:ext cx="4279048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单击此处添加文字阐述，添加简短问题说明文字，具体添加文字在此处添加单击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A0D7133-7C46-764F-96F7-7504CFB3B2B2}"/>
              </a:ext>
            </a:extLst>
          </p:cNvPr>
          <p:cNvSpPr txBox="1"/>
          <p:nvPr/>
        </p:nvSpPr>
        <p:spPr>
          <a:xfrm>
            <a:off x="6095999" y="3506616"/>
            <a:ext cx="4444587" cy="13470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2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B99C9F-0665-E34A-9D26-0E08140502FE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4175020-3AFF-5745-A781-9F79288B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4CB2AC1-11AC-ED42-B1B9-F7EA6562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D3AD65E-64C7-0A48-BDDC-5F47CE16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31347A5E-1502-CE4E-9D50-1F5C55CF593E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27" name="TextBox 61">
              <a:extLst>
                <a:ext uri="{FF2B5EF4-FFF2-40B4-BE49-F238E27FC236}">
                  <a16:creationId xmlns:a16="http://schemas.microsoft.com/office/drawing/2014/main" id="{28A89D57-7C4B-D047-970B-0856CA4534BB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28" name="直接连接符 24">
              <a:extLst>
                <a:ext uri="{FF2B5EF4-FFF2-40B4-BE49-F238E27FC236}">
                  <a16:creationId xmlns:a16="http://schemas.microsoft.com/office/drawing/2014/main" id="{C276CBAA-DB2C-0B40-A566-81418E72C230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A5EEBA99-E21F-7449-9980-0CECD6499662}"/>
              </a:ext>
            </a:extLst>
          </p:cNvPr>
          <p:cNvCxnSpPr>
            <a:cxnSpLocks/>
          </p:cNvCxnSpPr>
          <p:nvPr/>
        </p:nvCxnSpPr>
        <p:spPr>
          <a:xfrm>
            <a:off x="6096000" y="3141406"/>
            <a:ext cx="0" cy="3716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8">
            <a:extLst>
              <a:ext uri="{FF2B5EF4-FFF2-40B4-BE49-F238E27FC236}">
                <a16:creationId xmlns:a16="http://schemas.microsoft.com/office/drawing/2014/main" id="{CC38A7E6-E4EA-9444-8CED-9D9E5457A1B0}"/>
              </a:ext>
            </a:extLst>
          </p:cNvPr>
          <p:cNvSpPr/>
          <p:nvPr/>
        </p:nvSpPr>
        <p:spPr>
          <a:xfrm rot="16200000">
            <a:off x="6294850" y="3033336"/>
            <a:ext cx="250722" cy="2161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0CD589D2-D8B8-DA48-A031-49786D6BF07B}"/>
              </a:ext>
            </a:extLst>
          </p:cNvPr>
          <p:cNvSpPr/>
          <p:nvPr/>
        </p:nvSpPr>
        <p:spPr>
          <a:xfrm rot="5400000">
            <a:off x="5646429" y="4596665"/>
            <a:ext cx="250722" cy="2161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C2E8E83-9054-EF41-97FE-B5771182B8F3}"/>
              </a:ext>
            </a:extLst>
          </p:cNvPr>
          <p:cNvSpPr txBox="1"/>
          <p:nvPr/>
        </p:nvSpPr>
        <p:spPr>
          <a:xfrm>
            <a:off x="7690448" y="2137536"/>
            <a:ext cx="3769049" cy="577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Source Han Sans HC" panose="020B0500000000000000" pitchFamily="34" charset="-128"/>
                <a:ea typeface="Source Han Sans HC" panose="020B0500000000000000" pitchFamily="34" charset="-128"/>
              </a:rPr>
              <a:t>2019</a:t>
            </a:r>
            <a:endParaRPr lang="en-US" sz="2400" b="1" dirty="0">
              <a:latin typeface="Source Han Sans HC" panose="020B0500000000000000" pitchFamily="34" charset="-128"/>
              <a:ea typeface="Source Han Sans HC" panose="020B0500000000000000" pitchFamily="34" charset="-128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771FB11E-9836-F14E-9176-B77A39A23726}"/>
              </a:ext>
            </a:extLst>
          </p:cNvPr>
          <p:cNvSpPr txBox="1"/>
          <p:nvPr/>
        </p:nvSpPr>
        <p:spPr>
          <a:xfrm>
            <a:off x="732502" y="3633580"/>
            <a:ext cx="3769049" cy="577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b="1" dirty="0">
                <a:latin typeface="Source Han Sans HC" panose="020B0500000000000000" pitchFamily="34" charset="-128"/>
                <a:ea typeface="Source Han Sans HC" panose="020B0500000000000000" pitchFamily="34" charset="-128"/>
              </a:rPr>
              <a:t>2020</a:t>
            </a:r>
            <a:endParaRPr lang="en-US" sz="2400" b="1" dirty="0">
              <a:latin typeface="Source Han Sans HC" panose="020B0500000000000000" pitchFamily="34" charset="-128"/>
              <a:ea typeface="Source Han Sans HC" panose="020B0500000000000000" pitchFamily="34" charset="-128"/>
            </a:endParaRPr>
          </a:p>
        </p:txBody>
      </p:sp>
      <p:sp>
        <p:nvSpPr>
          <p:cNvPr id="13" name="Freeform 182">
            <a:extLst>
              <a:ext uri="{FF2B5EF4-FFF2-40B4-BE49-F238E27FC236}">
                <a16:creationId xmlns:a16="http://schemas.microsoft.com/office/drawing/2014/main" id="{6AD632A1-9AAD-2B49-9CAD-29F62AB35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388" y="4397207"/>
            <a:ext cx="602494" cy="60249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endParaRPr lang="en-US" dirty="0"/>
          </a:p>
        </p:txBody>
      </p:sp>
      <p:sp>
        <p:nvSpPr>
          <p:cNvPr id="14" name="Freeform 210">
            <a:extLst>
              <a:ext uri="{FF2B5EF4-FFF2-40B4-BE49-F238E27FC236}">
                <a16:creationId xmlns:a16="http://schemas.microsoft.com/office/drawing/2014/main" id="{04C87BF2-D56B-6D45-93CB-5F2804D39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452" y="2861406"/>
            <a:ext cx="559997" cy="559997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A3213E43-E261-7E40-8614-3566ACCF4D3B}"/>
              </a:ext>
            </a:extLst>
          </p:cNvPr>
          <p:cNvSpPr/>
          <p:nvPr/>
        </p:nvSpPr>
        <p:spPr>
          <a:xfrm rot="10800000">
            <a:off x="5716321" y="-16210"/>
            <a:ext cx="759357" cy="654618"/>
          </a:xfrm>
          <a:custGeom>
            <a:avLst/>
            <a:gdLst>
              <a:gd name="connsiteX0" fmla="*/ 991440 w 991440"/>
              <a:gd name="connsiteY0" fmla="*/ 854689 h 854689"/>
              <a:gd name="connsiteX1" fmla="*/ 919079 w 991440"/>
              <a:gd name="connsiteY1" fmla="*/ 854689 h 854689"/>
              <a:gd name="connsiteX2" fmla="*/ 495722 w 991440"/>
              <a:gd name="connsiteY2" fmla="*/ 116276 h 854689"/>
              <a:gd name="connsiteX3" fmla="*/ 72364 w 991440"/>
              <a:gd name="connsiteY3" fmla="*/ 854689 h 854689"/>
              <a:gd name="connsiteX4" fmla="*/ 0 w 991440"/>
              <a:gd name="connsiteY4" fmla="*/ 854689 h 854689"/>
              <a:gd name="connsiteX5" fmla="*/ 495720 w 991440"/>
              <a:gd name="connsiteY5" fmla="*/ 0 h 85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440" h="854689">
                <a:moveTo>
                  <a:pt x="991440" y="854689"/>
                </a:moveTo>
                <a:lnTo>
                  <a:pt x="919079" y="854689"/>
                </a:lnTo>
                <a:lnTo>
                  <a:pt x="495722" y="116276"/>
                </a:lnTo>
                <a:lnTo>
                  <a:pt x="72364" y="854689"/>
                </a:lnTo>
                <a:lnTo>
                  <a:pt x="0" y="854689"/>
                </a:lnTo>
                <a:lnTo>
                  <a:pt x="4957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883AB6F-14EE-4249-AE3C-9A3F4FBDFEB4}"/>
              </a:ext>
            </a:extLst>
          </p:cNvPr>
          <p:cNvSpPr txBox="1"/>
          <p:nvPr/>
        </p:nvSpPr>
        <p:spPr>
          <a:xfrm>
            <a:off x="4362192" y="169385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972CE8-0AEC-B84D-A5A8-078EC8D983AD}"/>
              </a:ext>
            </a:extLst>
          </p:cNvPr>
          <p:cNvSpPr/>
          <p:nvPr/>
        </p:nvSpPr>
        <p:spPr>
          <a:xfrm>
            <a:off x="7673352" y="3211621"/>
            <a:ext cx="2790717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9539DE-63A4-3D45-BC45-7280578586AB}"/>
              </a:ext>
            </a:extLst>
          </p:cNvPr>
          <p:cNvSpPr/>
          <p:nvPr/>
        </p:nvSpPr>
        <p:spPr>
          <a:xfrm>
            <a:off x="7673352" y="2861406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8D93E6-F21C-224D-BB1A-559D7A863CFA}"/>
              </a:ext>
            </a:extLst>
          </p:cNvPr>
          <p:cNvSpPr/>
          <p:nvPr/>
        </p:nvSpPr>
        <p:spPr>
          <a:xfrm>
            <a:off x="1850192" y="4645166"/>
            <a:ext cx="2651358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4A6B3B-A6DB-FC4C-9C19-12BF343CCA10}"/>
              </a:ext>
            </a:extLst>
          </p:cNvPr>
          <p:cNvSpPr/>
          <p:nvPr/>
        </p:nvSpPr>
        <p:spPr>
          <a:xfrm>
            <a:off x="2567030" y="4294951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66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16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 animBg="1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3D050740-EE86-DC49-8424-0D82942E7C33}"/>
              </a:ext>
            </a:extLst>
          </p:cNvPr>
          <p:cNvSpPr txBox="1">
            <a:spLocks/>
          </p:cNvSpPr>
          <p:nvPr/>
        </p:nvSpPr>
        <p:spPr>
          <a:xfrm>
            <a:off x="5401994" y="0"/>
            <a:ext cx="6790006" cy="6858000"/>
          </a:xfrm>
          <a:custGeom>
            <a:avLst/>
            <a:gdLst>
              <a:gd name="connsiteX0" fmla="*/ 5992376 w 6790006"/>
              <a:gd name="connsiteY0" fmla="*/ 1616968 h 6858000"/>
              <a:gd name="connsiteX1" fmla="*/ 5340278 w 6790006"/>
              <a:gd name="connsiteY1" fmla="*/ 1980145 h 6858000"/>
              <a:gd name="connsiteX2" fmla="*/ 4396900 w 6790006"/>
              <a:gd name="connsiteY2" fmla="*/ 3154342 h 6858000"/>
              <a:gd name="connsiteX3" fmla="*/ 3964492 w 6790006"/>
              <a:gd name="connsiteY3" fmla="*/ 3756373 h 6858000"/>
              <a:gd name="connsiteX4" fmla="*/ 3488292 w 6790006"/>
              <a:gd name="connsiteY4" fmla="*/ 4364309 h 6858000"/>
              <a:gd name="connsiteX5" fmla="*/ 3042599 w 6790006"/>
              <a:gd name="connsiteY5" fmla="*/ 4834451 h 6858000"/>
              <a:gd name="connsiteX6" fmla="*/ 2701708 w 6790006"/>
              <a:gd name="connsiteY6" fmla="*/ 5023099 h 6858000"/>
              <a:gd name="connsiteX7" fmla="*/ 2616423 w 6790006"/>
              <a:gd name="connsiteY7" fmla="*/ 4987666 h 6858000"/>
              <a:gd name="connsiteX8" fmla="*/ 2586246 w 6790006"/>
              <a:gd name="connsiteY8" fmla="*/ 4881367 h 6858000"/>
              <a:gd name="connsiteX9" fmla="*/ 2759050 w 6790006"/>
              <a:gd name="connsiteY9" fmla="*/ 3983928 h 6858000"/>
              <a:gd name="connsiteX10" fmla="*/ 3079972 w 6790006"/>
              <a:gd name="connsiteY10" fmla="*/ 3133150 h 6858000"/>
              <a:gd name="connsiteX11" fmla="*/ 3252776 w 6790006"/>
              <a:gd name="connsiteY11" fmla="*/ 2603163 h 6858000"/>
              <a:gd name="connsiteX12" fmla="*/ 3210790 w 6790006"/>
              <a:gd name="connsiteY12" fmla="*/ 2540172 h 6858000"/>
              <a:gd name="connsiteX13" fmla="*/ 2885456 w 6790006"/>
              <a:gd name="connsiteY13" fmla="*/ 2833477 h 6858000"/>
              <a:gd name="connsiteX14" fmla="*/ 2324301 w 6790006"/>
              <a:gd name="connsiteY14" fmla="*/ 3611032 h 6858000"/>
              <a:gd name="connsiteX15" fmla="*/ 1546131 w 6790006"/>
              <a:gd name="connsiteY15" fmla="*/ 4681885 h 6858000"/>
              <a:gd name="connsiteX16" fmla="*/ 1090570 w 6790006"/>
              <a:gd name="connsiteY16" fmla="*/ 5028332 h 6858000"/>
              <a:gd name="connsiteX17" fmla="*/ 1009817 w 6790006"/>
              <a:gd name="connsiteY17" fmla="*/ 4992907 h 6858000"/>
              <a:gd name="connsiteX18" fmla="*/ 980273 w 6790006"/>
              <a:gd name="connsiteY18" fmla="*/ 4886616 h 6858000"/>
              <a:gd name="connsiteX19" fmla="*/ 1150842 w 6790006"/>
              <a:gd name="connsiteY19" fmla="*/ 4124481 h 6858000"/>
              <a:gd name="connsiteX20" fmla="*/ 1526094 w 6790006"/>
              <a:gd name="connsiteY20" fmla="*/ 3332818 h 6858000"/>
              <a:gd name="connsiteX21" fmla="*/ 1901346 w 6790006"/>
              <a:gd name="connsiteY21" fmla="*/ 2627769 h 6858000"/>
              <a:gd name="connsiteX22" fmla="*/ 2071915 w 6790006"/>
              <a:gd name="connsiteY22" fmla="*/ 2125476 h 6858000"/>
              <a:gd name="connsiteX23" fmla="*/ 1958001 w 6790006"/>
              <a:gd name="connsiteY23" fmla="*/ 1920096 h 6858000"/>
              <a:gd name="connsiteX24" fmla="*/ 1631546 w 6790006"/>
              <a:gd name="connsiteY24" fmla="*/ 1852511 h 6858000"/>
              <a:gd name="connsiteX25" fmla="*/ 1018762 w 6790006"/>
              <a:gd name="connsiteY25" fmla="*/ 2023114 h 6858000"/>
              <a:gd name="connsiteX26" fmla="*/ 760502 w 6790006"/>
              <a:gd name="connsiteY26" fmla="*/ 2445684 h 6858000"/>
              <a:gd name="connsiteX27" fmla="*/ 802363 w 6790006"/>
              <a:gd name="connsiteY27" fmla="*/ 2590040 h 6858000"/>
              <a:gd name="connsiteX28" fmla="*/ 875620 w 6790006"/>
              <a:gd name="connsiteY28" fmla="*/ 2624161 h 6858000"/>
              <a:gd name="connsiteX29" fmla="*/ 927947 w 6790006"/>
              <a:gd name="connsiteY29" fmla="*/ 2601851 h 6858000"/>
              <a:gd name="connsiteX30" fmla="*/ 948878 w 6790006"/>
              <a:gd name="connsiteY30" fmla="*/ 2540172 h 6858000"/>
              <a:gd name="connsiteX31" fmla="*/ 933059 w 6790006"/>
              <a:gd name="connsiteY31" fmla="*/ 2481773 h 6858000"/>
              <a:gd name="connsiteX32" fmla="*/ 917294 w 6790006"/>
              <a:gd name="connsiteY32" fmla="*/ 2403689 h 6858000"/>
              <a:gd name="connsiteX33" fmla="*/ 1153632 w 6790006"/>
              <a:gd name="connsiteY33" fmla="*/ 2087418 h 6858000"/>
              <a:gd name="connsiteX34" fmla="*/ 1657820 w 6790006"/>
              <a:gd name="connsiteY34" fmla="*/ 1952248 h 6858000"/>
              <a:gd name="connsiteX35" fmla="*/ 1802249 w 6790006"/>
              <a:gd name="connsiteY35" fmla="*/ 1974558 h 6858000"/>
              <a:gd name="connsiteX36" fmla="*/ 1852143 w 6790006"/>
              <a:gd name="connsiteY36" fmla="*/ 2051985 h 6858000"/>
              <a:gd name="connsiteX37" fmla="*/ 1659433 w 6790006"/>
              <a:gd name="connsiteY37" fmla="*/ 2421898 h 6858000"/>
              <a:gd name="connsiteX38" fmla="*/ 1235471 w 6790006"/>
              <a:gd name="connsiteY38" fmla="*/ 3030983 h 6858000"/>
              <a:gd name="connsiteX39" fmla="*/ 811508 w 6790006"/>
              <a:gd name="connsiteY39" fmla="*/ 3789673 h 6858000"/>
              <a:gd name="connsiteX40" fmla="*/ 618798 w 6790006"/>
              <a:gd name="connsiteY40" fmla="*/ 4608402 h 6858000"/>
              <a:gd name="connsiteX41" fmla="*/ 736020 w 6790006"/>
              <a:gd name="connsiteY41" fmla="*/ 5087051 h 6858000"/>
              <a:gd name="connsiteX42" fmla="*/ 1053845 w 6790006"/>
              <a:gd name="connsiteY42" fmla="*/ 5258615 h 6858000"/>
              <a:gd name="connsiteX43" fmla="*/ 1387606 w 6790006"/>
              <a:gd name="connsiteY43" fmla="*/ 5128342 h 6858000"/>
              <a:gd name="connsiteX44" fmla="*/ 1815724 w 6790006"/>
              <a:gd name="connsiteY44" fmla="*/ 4663435 h 6858000"/>
              <a:gd name="connsiteX45" fmla="*/ 2439556 w 6790006"/>
              <a:gd name="connsiteY45" fmla="*/ 3752764 h 6858000"/>
              <a:gd name="connsiteX46" fmla="*/ 2280425 w 6790006"/>
              <a:gd name="connsiteY46" fmla="*/ 4219953 h 6858000"/>
              <a:gd name="connsiteX47" fmla="*/ 2219522 w 6790006"/>
              <a:gd name="connsiteY47" fmla="*/ 4655646 h 6858000"/>
              <a:gd name="connsiteX48" fmla="*/ 2336102 w 6790006"/>
              <a:gd name="connsiteY48" fmla="*/ 5101895 h 6858000"/>
              <a:gd name="connsiteX49" fmla="*/ 2649225 w 6790006"/>
              <a:gd name="connsiteY49" fmla="*/ 5269111 h 6858000"/>
              <a:gd name="connsiteX50" fmla="*/ 3259968 w 6790006"/>
              <a:gd name="connsiteY50" fmla="*/ 4913200 h 6858000"/>
              <a:gd name="connsiteX51" fmla="*/ 3983841 w 6790006"/>
              <a:gd name="connsiteY51" fmla="*/ 3996307 h 6858000"/>
              <a:gd name="connsiteX52" fmla="*/ 4874494 w 6790006"/>
              <a:gd name="connsiteY52" fmla="*/ 2744691 h 6858000"/>
              <a:gd name="connsiteX53" fmla="*/ 5472140 w 6790006"/>
              <a:gd name="connsiteY53" fmla="*/ 2049294 h 6858000"/>
              <a:gd name="connsiteX54" fmla="*/ 5955638 w 6790006"/>
              <a:gd name="connsiteY54" fmla="*/ 1779008 h 6858000"/>
              <a:gd name="connsiteX55" fmla="*/ 6094717 w 6790006"/>
              <a:gd name="connsiteY55" fmla="*/ 1818385 h 6858000"/>
              <a:gd name="connsiteX56" fmla="*/ 6202307 w 6790006"/>
              <a:gd name="connsiteY56" fmla="*/ 1857761 h 6858000"/>
              <a:gd name="connsiteX57" fmla="*/ 6259382 w 6790006"/>
              <a:gd name="connsiteY57" fmla="*/ 1839388 h 6858000"/>
              <a:gd name="connsiteX58" fmla="*/ 6281030 w 6790006"/>
              <a:gd name="connsiteY58" fmla="*/ 1789520 h 6858000"/>
              <a:gd name="connsiteX59" fmla="*/ 6191810 w 6790006"/>
              <a:gd name="connsiteY59" fmla="*/ 1665979 h 6858000"/>
              <a:gd name="connsiteX60" fmla="*/ 5992376 w 6790006"/>
              <a:gd name="connsiteY60" fmla="*/ 1616968 h 6858000"/>
              <a:gd name="connsiteX61" fmla="*/ 0 w 6790006"/>
              <a:gd name="connsiteY61" fmla="*/ 0 h 6858000"/>
              <a:gd name="connsiteX62" fmla="*/ 6790006 w 6790006"/>
              <a:gd name="connsiteY62" fmla="*/ 0 h 6858000"/>
              <a:gd name="connsiteX63" fmla="*/ 6790006 w 6790006"/>
              <a:gd name="connsiteY63" fmla="*/ 6858000 h 6858000"/>
              <a:gd name="connsiteX64" fmla="*/ 0 w 6790006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790006" h="6858000">
                <a:moveTo>
                  <a:pt x="5992376" y="1616968"/>
                </a:moveTo>
                <a:cubicBezTo>
                  <a:pt x="5812404" y="1613440"/>
                  <a:pt x="5595038" y="1734499"/>
                  <a:pt x="5340278" y="1980145"/>
                </a:cubicBezTo>
                <a:cubicBezTo>
                  <a:pt x="5085518" y="2225791"/>
                  <a:pt x="4771058" y="2617190"/>
                  <a:pt x="4396900" y="3154342"/>
                </a:cubicBezTo>
                <a:cubicBezTo>
                  <a:pt x="4266254" y="3342059"/>
                  <a:pt x="4122118" y="3542736"/>
                  <a:pt x="3964492" y="3756373"/>
                </a:cubicBezTo>
                <a:cubicBezTo>
                  <a:pt x="3806866" y="3970009"/>
                  <a:pt x="3648133" y="4172654"/>
                  <a:pt x="3488292" y="4364309"/>
                </a:cubicBezTo>
                <a:cubicBezTo>
                  <a:pt x="3328452" y="4555964"/>
                  <a:pt x="3179888" y="4712678"/>
                  <a:pt x="3042599" y="4834451"/>
                </a:cubicBezTo>
                <a:cubicBezTo>
                  <a:pt x="2905310" y="4956224"/>
                  <a:pt x="2791680" y="5019107"/>
                  <a:pt x="2701708" y="5023099"/>
                </a:cubicBezTo>
                <a:cubicBezTo>
                  <a:pt x="2664751" y="5023099"/>
                  <a:pt x="2636323" y="5011288"/>
                  <a:pt x="2616423" y="4987666"/>
                </a:cubicBezTo>
                <a:cubicBezTo>
                  <a:pt x="2596524" y="4964044"/>
                  <a:pt x="2586464" y="4928611"/>
                  <a:pt x="2586246" y="4881367"/>
                </a:cubicBezTo>
                <a:cubicBezTo>
                  <a:pt x="2594474" y="4597288"/>
                  <a:pt x="2652076" y="4298142"/>
                  <a:pt x="2759050" y="3983928"/>
                </a:cubicBezTo>
                <a:cubicBezTo>
                  <a:pt x="2866024" y="3669714"/>
                  <a:pt x="2972998" y="3386122"/>
                  <a:pt x="3079972" y="3133150"/>
                </a:cubicBezTo>
                <a:cubicBezTo>
                  <a:pt x="3186946" y="2880178"/>
                  <a:pt x="3244548" y="2703516"/>
                  <a:pt x="3252776" y="2603163"/>
                </a:cubicBezTo>
                <a:cubicBezTo>
                  <a:pt x="3251902" y="2561169"/>
                  <a:pt x="3237906" y="2540172"/>
                  <a:pt x="3210790" y="2540172"/>
                </a:cubicBezTo>
                <a:cubicBezTo>
                  <a:pt x="3152175" y="2544437"/>
                  <a:pt x="3043730" y="2642205"/>
                  <a:pt x="2885456" y="2833477"/>
                </a:cubicBezTo>
                <a:cubicBezTo>
                  <a:pt x="2727182" y="3024749"/>
                  <a:pt x="2540130" y="3283934"/>
                  <a:pt x="2324301" y="3611032"/>
                </a:cubicBezTo>
                <a:cubicBezTo>
                  <a:pt x="2007894" y="4092656"/>
                  <a:pt x="1748504" y="4449607"/>
                  <a:pt x="1546131" y="4681885"/>
                </a:cubicBezTo>
                <a:cubicBezTo>
                  <a:pt x="1343758" y="4914163"/>
                  <a:pt x="1191904" y="5029645"/>
                  <a:pt x="1090570" y="5028332"/>
                </a:cubicBezTo>
                <a:cubicBezTo>
                  <a:pt x="1056102" y="5028333"/>
                  <a:pt x="1029185" y="5016524"/>
                  <a:pt x="1009817" y="4992907"/>
                </a:cubicBezTo>
                <a:cubicBezTo>
                  <a:pt x="990450" y="4969289"/>
                  <a:pt x="980602" y="4933859"/>
                  <a:pt x="980273" y="4886616"/>
                </a:cubicBezTo>
                <a:cubicBezTo>
                  <a:pt x="985959" y="4647171"/>
                  <a:pt x="1042815" y="4393126"/>
                  <a:pt x="1150842" y="4124481"/>
                </a:cubicBezTo>
                <a:cubicBezTo>
                  <a:pt x="1258869" y="3855836"/>
                  <a:pt x="1383953" y="3591949"/>
                  <a:pt x="1526094" y="3332818"/>
                </a:cubicBezTo>
                <a:cubicBezTo>
                  <a:pt x="1668235" y="3073688"/>
                  <a:pt x="1793319" y="2838672"/>
                  <a:pt x="1901346" y="2627769"/>
                </a:cubicBezTo>
                <a:cubicBezTo>
                  <a:pt x="2009373" y="2416867"/>
                  <a:pt x="2066229" y="2249436"/>
                  <a:pt x="2071915" y="2125476"/>
                </a:cubicBezTo>
                <a:cubicBezTo>
                  <a:pt x="2071278" y="2033722"/>
                  <a:pt x="2033307" y="1965262"/>
                  <a:pt x="1958001" y="1920096"/>
                </a:cubicBezTo>
                <a:cubicBezTo>
                  <a:pt x="1882696" y="1874930"/>
                  <a:pt x="1773878" y="1852402"/>
                  <a:pt x="1631546" y="1852511"/>
                </a:cubicBezTo>
                <a:cubicBezTo>
                  <a:pt x="1388447" y="1856230"/>
                  <a:pt x="1184186" y="1913097"/>
                  <a:pt x="1018762" y="2023114"/>
                </a:cubicBezTo>
                <a:cubicBezTo>
                  <a:pt x="853338" y="2133131"/>
                  <a:pt x="767251" y="2273987"/>
                  <a:pt x="760502" y="2445684"/>
                </a:cubicBezTo>
                <a:cubicBezTo>
                  <a:pt x="762682" y="2517424"/>
                  <a:pt x="776636" y="2565543"/>
                  <a:pt x="802363" y="2590040"/>
                </a:cubicBezTo>
                <a:cubicBezTo>
                  <a:pt x="828090" y="2614537"/>
                  <a:pt x="852509" y="2625910"/>
                  <a:pt x="875620" y="2624161"/>
                </a:cubicBezTo>
                <a:cubicBezTo>
                  <a:pt x="896987" y="2623942"/>
                  <a:pt x="914429" y="2616505"/>
                  <a:pt x="927947" y="2601851"/>
                </a:cubicBezTo>
                <a:cubicBezTo>
                  <a:pt x="941465" y="2587197"/>
                  <a:pt x="948442" y="2566637"/>
                  <a:pt x="948878" y="2540172"/>
                </a:cubicBezTo>
                <a:cubicBezTo>
                  <a:pt x="947530" y="2520377"/>
                  <a:pt x="942257" y="2500911"/>
                  <a:pt x="933059" y="2481773"/>
                </a:cubicBezTo>
                <a:cubicBezTo>
                  <a:pt x="923861" y="2462635"/>
                  <a:pt x="918605" y="2436607"/>
                  <a:pt x="917294" y="2403689"/>
                </a:cubicBezTo>
                <a:cubicBezTo>
                  <a:pt x="925829" y="2279237"/>
                  <a:pt x="1004608" y="2173813"/>
                  <a:pt x="1153632" y="2087418"/>
                </a:cubicBezTo>
                <a:cubicBezTo>
                  <a:pt x="1302657" y="2001023"/>
                  <a:pt x="1470719" y="1955967"/>
                  <a:pt x="1657820" y="1952248"/>
                </a:cubicBezTo>
                <a:cubicBezTo>
                  <a:pt x="1721063" y="1951811"/>
                  <a:pt x="1769206" y="1959247"/>
                  <a:pt x="1802249" y="1974558"/>
                </a:cubicBezTo>
                <a:cubicBezTo>
                  <a:pt x="1835293" y="1989868"/>
                  <a:pt x="1851924" y="2015678"/>
                  <a:pt x="1852143" y="2051985"/>
                </a:cubicBezTo>
                <a:cubicBezTo>
                  <a:pt x="1845719" y="2127964"/>
                  <a:pt x="1781483" y="2251268"/>
                  <a:pt x="1659433" y="2421898"/>
                </a:cubicBezTo>
                <a:cubicBezTo>
                  <a:pt x="1537383" y="2592528"/>
                  <a:pt x="1396063" y="2795556"/>
                  <a:pt x="1235471" y="3030983"/>
                </a:cubicBezTo>
                <a:cubicBezTo>
                  <a:pt x="1074879" y="3266409"/>
                  <a:pt x="933558" y="3519306"/>
                  <a:pt x="811508" y="3789673"/>
                </a:cubicBezTo>
                <a:cubicBezTo>
                  <a:pt x="689458" y="4060040"/>
                  <a:pt x="625222" y="4332950"/>
                  <a:pt x="618798" y="4608402"/>
                </a:cubicBezTo>
                <a:cubicBezTo>
                  <a:pt x="620208" y="4814627"/>
                  <a:pt x="659282" y="4974177"/>
                  <a:pt x="736020" y="5087051"/>
                </a:cubicBezTo>
                <a:cubicBezTo>
                  <a:pt x="812758" y="5199925"/>
                  <a:pt x="918699" y="5257113"/>
                  <a:pt x="1053845" y="5258615"/>
                </a:cubicBezTo>
                <a:cubicBezTo>
                  <a:pt x="1157819" y="5261702"/>
                  <a:pt x="1269073" y="5218278"/>
                  <a:pt x="1387606" y="5128342"/>
                </a:cubicBezTo>
                <a:cubicBezTo>
                  <a:pt x="1506140" y="5038406"/>
                  <a:pt x="1648845" y="4883437"/>
                  <a:pt x="1815724" y="4663435"/>
                </a:cubicBezTo>
                <a:cubicBezTo>
                  <a:pt x="1982602" y="4443433"/>
                  <a:pt x="2190547" y="4139876"/>
                  <a:pt x="2439556" y="3752764"/>
                </a:cubicBezTo>
                <a:cubicBezTo>
                  <a:pt x="2373088" y="3909150"/>
                  <a:pt x="2320044" y="4064879"/>
                  <a:pt x="2280425" y="4219953"/>
                </a:cubicBezTo>
                <a:cubicBezTo>
                  <a:pt x="2240805" y="4375027"/>
                  <a:pt x="2220505" y="4520258"/>
                  <a:pt x="2219522" y="4655646"/>
                </a:cubicBezTo>
                <a:cubicBezTo>
                  <a:pt x="2221048" y="4843977"/>
                  <a:pt x="2259908" y="4992727"/>
                  <a:pt x="2336102" y="5101895"/>
                </a:cubicBezTo>
                <a:cubicBezTo>
                  <a:pt x="2412296" y="5211064"/>
                  <a:pt x="2516670" y="5266803"/>
                  <a:pt x="2649225" y="5269111"/>
                </a:cubicBezTo>
                <a:cubicBezTo>
                  <a:pt x="2838422" y="5262826"/>
                  <a:pt x="3042003" y="5144189"/>
                  <a:pt x="3259968" y="4913200"/>
                </a:cubicBezTo>
                <a:cubicBezTo>
                  <a:pt x="3477934" y="4682212"/>
                  <a:pt x="3719225" y="4376581"/>
                  <a:pt x="3983841" y="3996307"/>
                </a:cubicBezTo>
                <a:cubicBezTo>
                  <a:pt x="4248458" y="3616034"/>
                  <a:pt x="4545342" y="3198829"/>
                  <a:pt x="4874494" y="2744691"/>
                </a:cubicBezTo>
                <a:cubicBezTo>
                  <a:pt x="5086502" y="2456473"/>
                  <a:pt x="5285718" y="2224674"/>
                  <a:pt x="5472140" y="2049294"/>
                </a:cubicBezTo>
                <a:cubicBezTo>
                  <a:pt x="5658563" y="1873915"/>
                  <a:pt x="5819729" y="1783819"/>
                  <a:pt x="5955638" y="1779008"/>
                </a:cubicBezTo>
                <a:cubicBezTo>
                  <a:pt x="6013806" y="1782290"/>
                  <a:pt x="6060166" y="1795415"/>
                  <a:pt x="6094717" y="1818385"/>
                </a:cubicBezTo>
                <a:cubicBezTo>
                  <a:pt x="6129268" y="1841354"/>
                  <a:pt x="6165131" y="1854479"/>
                  <a:pt x="6202307" y="1857761"/>
                </a:cubicBezTo>
                <a:cubicBezTo>
                  <a:pt x="6226252" y="1857542"/>
                  <a:pt x="6245277" y="1851418"/>
                  <a:pt x="6259382" y="1839388"/>
                </a:cubicBezTo>
                <a:cubicBezTo>
                  <a:pt x="6273486" y="1827359"/>
                  <a:pt x="6280702" y="1810736"/>
                  <a:pt x="6281030" y="1789520"/>
                </a:cubicBezTo>
                <a:cubicBezTo>
                  <a:pt x="6278188" y="1738854"/>
                  <a:pt x="6248448" y="1697674"/>
                  <a:pt x="6191810" y="1665979"/>
                </a:cubicBezTo>
                <a:cubicBezTo>
                  <a:pt x="6135172" y="1634283"/>
                  <a:pt x="6068694" y="1617947"/>
                  <a:pt x="5992376" y="1616968"/>
                </a:cubicBezTo>
                <a:close/>
                <a:moveTo>
                  <a:pt x="0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t="-16005" b="-16005"/>
            </a:stretch>
          </a:blipFill>
        </p:spPr>
      </p:sp>
      <p:graphicFrame>
        <p:nvGraphicFramePr>
          <p:cNvPr id="4" name="Chart 2501">
            <a:extLst>
              <a:ext uri="{FF2B5EF4-FFF2-40B4-BE49-F238E27FC236}">
                <a16:creationId xmlns:a16="http://schemas.microsoft.com/office/drawing/2014/main" id="{656B54A6-D67C-4B4D-BA00-8001458FA64D}"/>
              </a:ext>
            </a:extLst>
          </p:cNvPr>
          <p:cNvGraphicFramePr/>
          <p:nvPr/>
        </p:nvGraphicFramePr>
        <p:xfrm>
          <a:off x="437222" y="3356606"/>
          <a:ext cx="4694662" cy="2658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7">
            <a:extLst>
              <a:ext uri="{FF2B5EF4-FFF2-40B4-BE49-F238E27FC236}">
                <a16:creationId xmlns:a16="http://schemas.microsoft.com/office/drawing/2014/main" id="{214C7EF8-550D-7245-96B9-B7EC704297B6}"/>
              </a:ext>
            </a:extLst>
          </p:cNvPr>
          <p:cNvSpPr txBox="1"/>
          <p:nvPr/>
        </p:nvSpPr>
        <p:spPr>
          <a:xfrm>
            <a:off x="627613" y="103885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页面标题内容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7CC671-6A9C-A34E-BB2E-169818F5E676}"/>
              </a:ext>
            </a:extLst>
          </p:cNvPr>
          <p:cNvSpPr txBox="1"/>
          <p:nvPr/>
        </p:nvSpPr>
        <p:spPr>
          <a:xfrm>
            <a:off x="627613" y="1763664"/>
            <a:ext cx="4364631" cy="84047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35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887223-C6F6-F34F-97CB-1BA124AA6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0607" y="-386733"/>
            <a:ext cx="5901113" cy="69997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FAF8FE-6A65-9B4A-8A55-321078E9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059282">
            <a:off x="8290561" y="20781"/>
            <a:ext cx="3886200" cy="3429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C6B86D-BE3C-9447-AC52-61D1D7BA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21" y="4323328"/>
            <a:ext cx="1679800" cy="2289663"/>
          </a:xfrm>
          <a:prstGeom prst="rect">
            <a:avLst/>
          </a:prstGeom>
        </p:spPr>
      </p:pic>
      <p:sp>
        <p:nvSpPr>
          <p:cNvPr id="5" name="PA-矩形 3">
            <a:extLst>
              <a:ext uri="{FF2B5EF4-FFF2-40B4-BE49-F238E27FC236}">
                <a16:creationId xmlns:a16="http://schemas.microsoft.com/office/drawing/2014/main" id="{9B509002-D52B-1B49-B2FC-382955EDE4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79271" y="910702"/>
            <a:ext cx="2661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6" name="PA-文本框 6">
            <a:extLst>
              <a:ext uri="{FF2B5EF4-FFF2-40B4-BE49-F238E27FC236}">
                <a16:creationId xmlns:a16="http://schemas.microsoft.com/office/drawing/2014/main" id="{2564E090-F4CF-214C-B598-5532DE872AA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38639" y="1033812"/>
            <a:ext cx="4323966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C5E0252-EDDC-724B-A805-46A4376AA6C5}"/>
              </a:ext>
            </a:extLst>
          </p:cNvPr>
          <p:cNvSpPr/>
          <p:nvPr/>
        </p:nvSpPr>
        <p:spPr>
          <a:xfrm>
            <a:off x="2113485" y="3039133"/>
            <a:ext cx="552011" cy="552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7B111F0-AC17-1749-B236-40F4120CF293}"/>
              </a:ext>
            </a:extLst>
          </p:cNvPr>
          <p:cNvSpPr/>
          <p:nvPr/>
        </p:nvSpPr>
        <p:spPr>
          <a:xfrm>
            <a:off x="3632349" y="3039133"/>
            <a:ext cx="552011" cy="552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1685DE2-71F1-D148-B20C-745FFDD4B31B}"/>
              </a:ext>
            </a:extLst>
          </p:cNvPr>
          <p:cNvSpPr/>
          <p:nvPr/>
        </p:nvSpPr>
        <p:spPr>
          <a:xfrm>
            <a:off x="5151213" y="3039133"/>
            <a:ext cx="552011" cy="552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叁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D33479-C77A-A944-8CD3-9BDFBF68B09A}"/>
              </a:ext>
            </a:extLst>
          </p:cNvPr>
          <p:cNvSpPr/>
          <p:nvPr/>
        </p:nvSpPr>
        <p:spPr>
          <a:xfrm>
            <a:off x="6651962" y="3039133"/>
            <a:ext cx="552011" cy="552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03984E-04F2-CF4F-9CB0-9AB16167C1A1}"/>
              </a:ext>
            </a:extLst>
          </p:cNvPr>
          <p:cNvSpPr/>
          <p:nvPr/>
        </p:nvSpPr>
        <p:spPr>
          <a:xfrm>
            <a:off x="2018667" y="3745677"/>
            <a:ext cx="4840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方正清刻本悦宋简体"/>
                <a:ea typeface="方正清刻本悦宋简体"/>
              </a:rPr>
              <a:t>输入标题</a:t>
            </a:r>
            <a:endParaRPr lang="zh-CN" altLang="en-US" sz="2000" dirty="0">
              <a:solidFill>
                <a:schemeClr val="accent1"/>
              </a:solidFill>
              <a:latin typeface="方正清刻本悦宋简体"/>
              <a:ea typeface="方正清刻本悦宋简体"/>
            </a:endParaRPr>
          </a:p>
        </p:txBody>
      </p:sp>
      <p:sp>
        <p:nvSpPr>
          <p:cNvPr id="12" name="TextBox 61">
            <a:extLst>
              <a:ext uri="{FF2B5EF4-FFF2-40B4-BE49-F238E27FC236}">
                <a16:creationId xmlns:a16="http://schemas.microsoft.com/office/drawing/2014/main" id="{76F238D9-C958-724A-8AB4-13767FB585D1}"/>
              </a:ext>
            </a:extLst>
          </p:cNvPr>
          <p:cNvSpPr txBox="1"/>
          <p:nvPr/>
        </p:nvSpPr>
        <p:spPr>
          <a:xfrm rot="5400000">
            <a:off x="1618112" y="4546840"/>
            <a:ext cx="18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000" b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/>
                <a:ea typeface="方正清刻本悦宋简体"/>
              </a:rPr>
              <a:t>TEACHING ANALYSIS</a:t>
            </a:r>
            <a:endParaRPr lang="zh-CN" altLang="en-US" sz="1000" b="0" dirty="0">
              <a:solidFill>
                <a:schemeClr val="tx1">
                  <a:lumMod val="50000"/>
                  <a:lumOff val="50000"/>
                </a:schemeClr>
              </a:solidFill>
              <a:latin typeface="方正清刻本悦宋简体"/>
              <a:ea typeface="方正清刻本悦宋简体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925A51-2D0D-254E-B8B6-51A49D890E19}"/>
              </a:ext>
            </a:extLst>
          </p:cNvPr>
          <p:cNvSpPr/>
          <p:nvPr/>
        </p:nvSpPr>
        <p:spPr>
          <a:xfrm>
            <a:off x="3564176" y="3745678"/>
            <a:ext cx="4840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方正清刻本悦宋简体"/>
                <a:ea typeface="方正清刻本悦宋简体"/>
              </a:rPr>
              <a:t>输入标题</a:t>
            </a:r>
            <a:endParaRPr lang="zh-CN" altLang="en-US" sz="2000" dirty="0">
              <a:solidFill>
                <a:schemeClr val="accent1"/>
              </a:solidFill>
              <a:latin typeface="方正清刻本悦宋简体"/>
              <a:ea typeface="方正清刻本悦宋简体"/>
            </a:endParaRP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C91E04FC-B9B1-7D42-B27E-CC21F606E5C1}"/>
              </a:ext>
            </a:extLst>
          </p:cNvPr>
          <p:cNvSpPr txBox="1"/>
          <p:nvPr/>
        </p:nvSpPr>
        <p:spPr>
          <a:xfrm rot="5400000">
            <a:off x="3163621" y="4546841"/>
            <a:ext cx="18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000" b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/>
                <a:ea typeface="方正清刻本悦宋简体"/>
              </a:rPr>
              <a:t>TEACHING STRATEGY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47E133-1CE0-3B4A-BF88-ED965098F3C5}"/>
              </a:ext>
            </a:extLst>
          </p:cNvPr>
          <p:cNvSpPr/>
          <p:nvPr/>
        </p:nvSpPr>
        <p:spPr>
          <a:xfrm>
            <a:off x="5013677" y="3745678"/>
            <a:ext cx="4840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方正清刻本悦宋简体"/>
                <a:ea typeface="方正清刻本悦宋简体"/>
              </a:rPr>
              <a:t>输入标题</a:t>
            </a:r>
            <a:endParaRPr lang="zh-CN" altLang="en-US" sz="2000" dirty="0">
              <a:solidFill>
                <a:schemeClr val="accent1"/>
              </a:solidFill>
              <a:latin typeface="方正清刻本悦宋简体"/>
              <a:ea typeface="方正清刻本悦宋简体"/>
            </a:endParaRPr>
          </a:p>
        </p:txBody>
      </p:sp>
      <p:sp>
        <p:nvSpPr>
          <p:cNvPr id="16" name="TextBox 61">
            <a:extLst>
              <a:ext uri="{FF2B5EF4-FFF2-40B4-BE49-F238E27FC236}">
                <a16:creationId xmlns:a16="http://schemas.microsoft.com/office/drawing/2014/main" id="{E7B4A506-82F7-C24B-9A9F-D5FDD6B01754}"/>
              </a:ext>
            </a:extLst>
          </p:cNvPr>
          <p:cNvSpPr txBox="1"/>
          <p:nvPr/>
        </p:nvSpPr>
        <p:spPr>
          <a:xfrm rot="5400000">
            <a:off x="4613122" y="4546841"/>
            <a:ext cx="18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000" b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/>
                <a:ea typeface="方正清刻本悦宋简体"/>
              </a:rPr>
              <a:t>TEACHING PROCESS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DED022-ADB8-204F-AD43-C5C32A5AB9FD}"/>
              </a:ext>
            </a:extLst>
          </p:cNvPr>
          <p:cNvSpPr/>
          <p:nvPr/>
        </p:nvSpPr>
        <p:spPr>
          <a:xfrm>
            <a:off x="6557144" y="3745678"/>
            <a:ext cx="4840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方正清刻本悦宋简体"/>
                <a:ea typeface="方正清刻本悦宋简体"/>
              </a:rPr>
              <a:t>输入标题</a:t>
            </a:r>
            <a:endParaRPr lang="zh-CN" altLang="en-US" sz="2000" dirty="0">
              <a:solidFill>
                <a:schemeClr val="accent1"/>
              </a:solidFill>
              <a:latin typeface="方正清刻本悦宋简体"/>
              <a:ea typeface="方正清刻本悦宋简体"/>
            </a:endParaRPr>
          </a:p>
        </p:txBody>
      </p:sp>
      <p:sp>
        <p:nvSpPr>
          <p:cNvPr id="18" name="TextBox 61">
            <a:extLst>
              <a:ext uri="{FF2B5EF4-FFF2-40B4-BE49-F238E27FC236}">
                <a16:creationId xmlns:a16="http://schemas.microsoft.com/office/drawing/2014/main" id="{8C10B344-6438-DD4A-B214-EDD70D5D43C1}"/>
              </a:ext>
            </a:extLst>
          </p:cNvPr>
          <p:cNvSpPr txBox="1"/>
          <p:nvPr/>
        </p:nvSpPr>
        <p:spPr>
          <a:xfrm rot="5400000">
            <a:off x="6156589" y="4546841"/>
            <a:ext cx="18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000" b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/>
                <a:ea typeface="方正清刻本悦宋简体"/>
              </a:rPr>
              <a:t>TEACHING REFLECTION</a:t>
            </a:r>
          </a:p>
        </p:txBody>
      </p:sp>
    </p:spTree>
    <p:extLst>
      <p:ext uri="{BB962C8B-B14F-4D97-AF65-F5344CB8AC3E}">
        <p14:creationId xmlns:p14="http://schemas.microsoft.com/office/powerpoint/2010/main" val="36912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C678CD-BF56-B941-BA23-66F06B66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124" y="1210426"/>
            <a:ext cx="5901113" cy="69997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EED90-04E3-3C4F-AD2A-D4190930F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124" y="-228600"/>
            <a:ext cx="3810000" cy="365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E29A76-C0C7-4049-8D3E-4EAD9A734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295" y="-228600"/>
            <a:ext cx="3886200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D67FB-FF62-E148-BB5C-A4D50EC0B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00" y="3592252"/>
            <a:ext cx="2216150" cy="3020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CD3A85-B0D2-B045-AF52-D92445AD1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414" y="92826"/>
            <a:ext cx="1377952" cy="2184861"/>
          </a:xfrm>
          <a:prstGeom prst="rect">
            <a:avLst/>
          </a:prstGeom>
        </p:spPr>
      </p:pic>
      <p:sp>
        <p:nvSpPr>
          <p:cNvPr id="7" name="PA-矩形 3">
            <a:extLst>
              <a:ext uri="{FF2B5EF4-FFF2-40B4-BE49-F238E27FC236}">
                <a16:creationId xmlns:a16="http://schemas.microsoft.com/office/drawing/2014/main" id="{83D8FB83-350A-4340-BBF0-9A0A7EF7C5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05829" y="2381240"/>
            <a:ext cx="59875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sym typeface="思源黑体" panose="020B0500000000000000" pitchFamily="34" charset="-122"/>
              </a:rPr>
              <a:t>谢谢观看</a:t>
            </a:r>
          </a:p>
        </p:txBody>
      </p:sp>
      <p:sp>
        <p:nvSpPr>
          <p:cNvPr id="8" name="PA-文本框 6">
            <a:extLst>
              <a:ext uri="{FF2B5EF4-FFF2-40B4-BE49-F238E27FC236}">
                <a16:creationId xmlns:a16="http://schemas.microsoft.com/office/drawing/2014/main" id="{7AEBDEC1-9FD5-424D-B9D6-2B5EB30CA1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23451" y="3553873"/>
            <a:ext cx="5883491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POWERPOINT TEMPLATE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4116C54-17C1-1C40-9F6B-DED9A016DCD3}"/>
              </a:ext>
            </a:extLst>
          </p:cNvPr>
          <p:cNvSpPr/>
          <p:nvPr/>
        </p:nvSpPr>
        <p:spPr>
          <a:xfrm>
            <a:off x="4655097" y="4417900"/>
            <a:ext cx="1829784" cy="584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PA-矩形 4">
            <a:extLst>
              <a:ext uri="{FF2B5EF4-FFF2-40B4-BE49-F238E27FC236}">
                <a16:creationId xmlns:a16="http://schemas.microsoft.com/office/drawing/2014/main" id="{65E07AAB-8FCF-3D4F-BC6B-383151FDF2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5097" y="4556398"/>
            <a:ext cx="1829784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演讲</a:t>
            </a:r>
            <a:r>
              <a:rPr lang="zh-CN" altLang="en-US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人：</a:t>
            </a:r>
            <a:r>
              <a:rPr lang="en-US" altLang="zh-CN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深度视觉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5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3E90065-C933-9341-B92C-8AF5CCE4D5C0}"/>
              </a:ext>
            </a:extLst>
          </p:cNvPr>
          <p:cNvSpPr txBox="1">
            <a:spLocks/>
          </p:cNvSpPr>
          <p:nvPr/>
        </p:nvSpPr>
        <p:spPr>
          <a:xfrm>
            <a:off x="0" y="-2"/>
            <a:ext cx="12192000" cy="4281715"/>
          </a:xfrm>
          <a:custGeom>
            <a:avLst/>
            <a:gdLst>
              <a:gd name="connsiteX0" fmla="*/ 0 w 2939143"/>
              <a:gd name="connsiteY0" fmla="*/ 0 h 5805714"/>
              <a:gd name="connsiteX1" fmla="*/ 2939143 w 2939143"/>
              <a:gd name="connsiteY1" fmla="*/ 0 h 5805714"/>
              <a:gd name="connsiteX2" fmla="*/ 2939143 w 2939143"/>
              <a:gd name="connsiteY2" fmla="*/ 5805714 h 5805714"/>
              <a:gd name="connsiteX3" fmla="*/ 0 w 2939143"/>
              <a:gd name="connsiteY3" fmla="*/ 5805714 h 580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5805714">
                <a:moveTo>
                  <a:pt x="0" y="0"/>
                </a:moveTo>
                <a:lnTo>
                  <a:pt x="2939143" y="0"/>
                </a:lnTo>
                <a:lnTo>
                  <a:pt x="2939143" y="5805714"/>
                </a:lnTo>
                <a:lnTo>
                  <a:pt x="0" y="5805714"/>
                </a:lnTo>
                <a:close/>
              </a:path>
            </a:pathLst>
          </a:custGeom>
          <a:blipFill>
            <a:blip r:embed="rId2"/>
            <a:stretch>
              <a:fillRect t="-44915" b="-44915"/>
            </a:stretch>
          </a:blipFill>
        </p:spPr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B8781C2-796A-3344-988D-9D6D03393FE5}"/>
              </a:ext>
            </a:extLst>
          </p:cNvPr>
          <p:cNvSpPr/>
          <p:nvPr/>
        </p:nvSpPr>
        <p:spPr>
          <a:xfrm>
            <a:off x="563983" y="2676152"/>
            <a:ext cx="2245548" cy="3211125"/>
          </a:xfrm>
          <a:prstGeom prst="roundRect">
            <a:avLst>
              <a:gd name="adj" fmla="val 5238"/>
            </a:avLst>
          </a:prstGeom>
          <a:solidFill>
            <a:schemeClr val="bg1"/>
          </a:solidFill>
          <a:ln w="12700">
            <a:noFill/>
          </a:ln>
          <a:effectLst>
            <a:outerShdw blurRad="8001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Rounded Rectangle 142">
            <a:extLst>
              <a:ext uri="{FF2B5EF4-FFF2-40B4-BE49-F238E27FC236}">
                <a16:creationId xmlns:a16="http://schemas.microsoft.com/office/drawing/2014/main" id="{C3C7F5FA-AF66-4B4B-84A3-06052B8C17E9}"/>
              </a:ext>
            </a:extLst>
          </p:cNvPr>
          <p:cNvSpPr/>
          <p:nvPr/>
        </p:nvSpPr>
        <p:spPr>
          <a:xfrm>
            <a:off x="1355597" y="3063675"/>
            <a:ext cx="662321" cy="662321"/>
          </a:xfrm>
          <a:prstGeom prst="roundRect">
            <a:avLst>
              <a:gd name="adj" fmla="val 5238"/>
            </a:avLst>
          </a:prstGeom>
          <a:solidFill>
            <a:schemeClr val="accent1"/>
          </a:solidFill>
          <a:ln w="12700">
            <a:noFill/>
          </a:ln>
          <a:effectLst>
            <a:outerShdw blurRad="1778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Freeform 177">
            <a:extLst>
              <a:ext uri="{FF2B5EF4-FFF2-40B4-BE49-F238E27FC236}">
                <a16:creationId xmlns:a16="http://schemas.microsoft.com/office/drawing/2014/main" id="{E1EF40DF-CDC2-8248-8E27-9F0B3BFC12FC}"/>
              </a:ext>
            </a:extLst>
          </p:cNvPr>
          <p:cNvSpPr>
            <a:spLocks noEditPoints="1"/>
          </p:cNvSpPr>
          <p:nvPr/>
        </p:nvSpPr>
        <p:spPr bwMode="auto">
          <a:xfrm>
            <a:off x="1502636" y="3213358"/>
            <a:ext cx="368243" cy="362953"/>
          </a:xfrm>
          <a:custGeom>
            <a:avLst/>
            <a:gdLst>
              <a:gd name="T0" fmla="*/ 127 w 147"/>
              <a:gd name="T1" fmla="*/ 38 h 145"/>
              <a:gd name="T2" fmla="*/ 106 w 147"/>
              <a:gd name="T3" fmla="*/ 14 h 145"/>
              <a:gd name="T4" fmla="*/ 59 w 147"/>
              <a:gd name="T5" fmla="*/ 3 h 145"/>
              <a:gd name="T6" fmla="*/ 23 w 147"/>
              <a:gd name="T7" fmla="*/ 38 h 145"/>
              <a:gd name="T8" fmla="*/ 0 w 147"/>
              <a:gd name="T9" fmla="*/ 45 h 145"/>
              <a:gd name="T10" fmla="*/ 6 w 147"/>
              <a:gd name="T11" fmla="*/ 65 h 145"/>
              <a:gd name="T12" fmla="*/ 13 w 147"/>
              <a:gd name="T13" fmla="*/ 138 h 145"/>
              <a:gd name="T14" fmla="*/ 127 w 147"/>
              <a:gd name="T15" fmla="*/ 145 h 145"/>
              <a:gd name="T16" fmla="*/ 133 w 147"/>
              <a:gd name="T17" fmla="*/ 65 h 145"/>
              <a:gd name="T18" fmla="*/ 147 w 147"/>
              <a:gd name="T19" fmla="*/ 58 h 145"/>
              <a:gd name="T20" fmla="*/ 140 w 147"/>
              <a:gd name="T21" fmla="*/ 38 h 145"/>
              <a:gd name="T22" fmla="*/ 116 w 147"/>
              <a:gd name="T23" fmla="*/ 25 h 145"/>
              <a:gd name="T24" fmla="*/ 119 w 147"/>
              <a:gd name="T25" fmla="*/ 38 h 145"/>
              <a:gd name="T26" fmla="*/ 112 w 147"/>
              <a:gd name="T27" fmla="*/ 33 h 145"/>
              <a:gd name="T28" fmla="*/ 103 w 147"/>
              <a:gd name="T29" fmla="*/ 28 h 145"/>
              <a:gd name="T30" fmla="*/ 96 w 147"/>
              <a:gd name="T31" fmla="*/ 25 h 145"/>
              <a:gd name="T32" fmla="*/ 108 w 147"/>
              <a:gd name="T33" fmla="*/ 20 h 145"/>
              <a:gd name="T34" fmla="*/ 62 w 147"/>
              <a:gd name="T35" fmla="*/ 38 h 145"/>
              <a:gd name="T36" fmla="*/ 106 w 147"/>
              <a:gd name="T37" fmla="*/ 38 h 145"/>
              <a:gd name="T38" fmla="*/ 55 w 147"/>
              <a:gd name="T39" fmla="*/ 9 h 145"/>
              <a:gd name="T40" fmla="*/ 54 w 147"/>
              <a:gd name="T41" fmla="*/ 38 h 145"/>
              <a:gd name="T42" fmla="*/ 39 w 147"/>
              <a:gd name="T43" fmla="*/ 38 h 145"/>
              <a:gd name="T44" fmla="*/ 31 w 147"/>
              <a:gd name="T45" fmla="*/ 38 h 145"/>
              <a:gd name="T46" fmla="*/ 127 w 147"/>
              <a:gd name="T47" fmla="*/ 138 h 145"/>
              <a:gd name="T48" fmla="*/ 20 w 147"/>
              <a:gd name="T49" fmla="*/ 65 h 145"/>
              <a:gd name="T50" fmla="*/ 127 w 147"/>
              <a:gd name="T51" fmla="*/ 138 h 145"/>
              <a:gd name="T52" fmla="*/ 6 w 147"/>
              <a:gd name="T53" fmla="*/ 58 h 145"/>
              <a:gd name="T54" fmla="*/ 140 w 147"/>
              <a:gd name="T55" fmla="*/ 45 h 145"/>
              <a:gd name="T56" fmla="*/ 58 w 147"/>
              <a:gd name="T57" fmla="*/ 18 h 145"/>
              <a:gd name="T58" fmla="*/ 49 w 147"/>
              <a:gd name="T59" fmla="*/ 21 h 145"/>
              <a:gd name="T60" fmla="*/ 58 w 147"/>
              <a:gd name="T61" fmla="*/ 18 h 145"/>
              <a:gd name="T62" fmla="*/ 45 w 147"/>
              <a:gd name="T63" fmla="*/ 26 h 145"/>
              <a:gd name="T64" fmla="*/ 48 w 147"/>
              <a:gd name="T65" fmla="*/ 35 h 145"/>
              <a:gd name="T66" fmla="*/ 53 w 147"/>
              <a:gd name="T67" fmla="*/ 98 h 145"/>
              <a:gd name="T68" fmla="*/ 100 w 147"/>
              <a:gd name="T69" fmla="*/ 92 h 145"/>
              <a:gd name="T70" fmla="*/ 93 w 147"/>
              <a:gd name="T71" fmla="*/ 78 h 145"/>
              <a:gd name="T72" fmla="*/ 47 w 147"/>
              <a:gd name="T73" fmla="*/ 85 h 145"/>
              <a:gd name="T74" fmla="*/ 53 w 147"/>
              <a:gd name="T75" fmla="*/ 98 h 145"/>
              <a:gd name="T76" fmla="*/ 93 w 147"/>
              <a:gd name="T77" fmla="*/ 85 h 145"/>
              <a:gd name="T78" fmla="*/ 53 w 147"/>
              <a:gd name="T79" fmla="*/ 9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7" h="145">
                <a:moveTo>
                  <a:pt x="140" y="38"/>
                </a:moveTo>
                <a:cubicBezTo>
                  <a:pt x="127" y="38"/>
                  <a:pt x="127" y="38"/>
                  <a:pt x="127" y="38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1" y="16"/>
                  <a:pt x="114" y="12"/>
                  <a:pt x="106" y="14"/>
                </a:cubicBezTo>
                <a:cubicBezTo>
                  <a:pt x="86" y="19"/>
                  <a:pt x="86" y="19"/>
                  <a:pt x="86" y="19"/>
                </a:cubicBezTo>
                <a:cubicBezTo>
                  <a:pt x="59" y="3"/>
                  <a:pt x="59" y="3"/>
                  <a:pt x="59" y="3"/>
                </a:cubicBezTo>
                <a:cubicBezTo>
                  <a:pt x="52" y="0"/>
                  <a:pt x="44" y="2"/>
                  <a:pt x="40" y="8"/>
                </a:cubicBezTo>
                <a:cubicBezTo>
                  <a:pt x="23" y="38"/>
                  <a:pt x="23" y="38"/>
                  <a:pt x="2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3" y="38"/>
                  <a:pt x="0" y="41"/>
                  <a:pt x="0" y="4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2"/>
                  <a:pt x="3" y="65"/>
                  <a:pt x="6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13" y="142"/>
                  <a:pt x="16" y="145"/>
                  <a:pt x="20" y="145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30" y="145"/>
                  <a:pt x="133" y="142"/>
                  <a:pt x="133" y="138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44" y="65"/>
                  <a:pt x="147" y="62"/>
                  <a:pt x="147" y="58"/>
                </a:cubicBezTo>
                <a:cubicBezTo>
                  <a:pt x="147" y="45"/>
                  <a:pt x="147" y="45"/>
                  <a:pt x="147" y="45"/>
                </a:cubicBezTo>
                <a:cubicBezTo>
                  <a:pt x="147" y="41"/>
                  <a:pt x="144" y="38"/>
                  <a:pt x="140" y="38"/>
                </a:cubicBezTo>
                <a:close/>
                <a:moveTo>
                  <a:pt x="108" y="20"/>
                </a:moveTo>
                <a:cubicBezTo>
                  <a:pt x="112" y="19"/>
                  <a:pt x="115" y="21"/>
                  <a:pt x="116" y="25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6" y="25"/>
                  <a:pt x="96" y="25"/>
                  <a:pt x="96" y="25"/>
                </a:cubicBezTo>
                <a:cubicBezTo>
                  <a:pt x="95" y="23"/>
                  <a:pt x="95" y="23"/>
                  <a:pt x="95" y="23"/>
                </a:cubicBezTo>
                <a:lnTo>
                  <a:pt x="108" y="20"/>
                </a:lnTo>
                <a:close/>
                <a:moveTo>
                  <a:pt x="106" y="38"/>
                </a:moveTo>
                <a:cubicBezTo>
                  <a:pt x="62" y="38"/>
                  <a:pt x="62" y="38"/>
                  <a:pt x="62" y="38"/>
                </a:cubicBezTo>
                <a:cubicBezTo>
                  <a:pt x="73" y="19"/>
                  <a:pt x="73" y="19"/>
                  <a:pt x="73" y="19"/>
                </a:cubicBezTo>
                <a:lnTo>
                  <a:pt x="106" y="38"/>
                </a:lnTo>
                <a:close/>
                <a:moveTo>
                  <a:pt x="46" y="11"/>
                </a:moveTo>
                <a:cubicBezTo>
                  <a:pt x="48" y="8"/>
                  <a:pt x="52" y="7"/>
                  <a:pt x="55" y="9"/>
                </a:cubicBezTo>
                <a:cubicBezTo>
                  <a:pt x="67" y="16"/>
                  <a:pt x="67" y="16"/>
                  <a:pt x="67" y="16"/>
                </a:cubicBezTo>
                <a:cubicBezTo>
                  <a:pt x="54" y="38"/>
                  <a:pt x="54" y="38"/>
                  <a:pt x="54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1" y="38"/>
                  <a:pt x="31" y="38"/>
                  <a:pt x="31" y="38"/>
                </a:cubicBezTo>
                <a:lnTo>
                  <a:pt x="46" y="11"/>
                </a:lnTo>
                <a:close/>
                <a:moveTo>
                  <a:pt x="127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20" y="65"/>
                  <a:pt x="20" y="65"/>
                  <a:pt x="20" y="65"/>
                </a:cubicBezTo>
                <a:cubicBezTo>
                  <a:pt x="127" y="65"/>
                  <a:pt x="127" y="65"/>
                  <a:pt x="127" y="65"/>
                </a:cubicBezTo>
                <a:lnTo>
                  <a:pt x="127" y="138"/>
                </a:lnTo>
                <a:close/>
                <a:moveTo>
                  <a:pt x="140" y="58"/>
                </a:moveTo>
                <a:cubicBezTo>
                  <a:pt x="6" y="58"/>
                  <a:pt x="6" y="58"/>
                  <a:pt x="6" y="58"/>
                </a:cubicBezTo>
                <a:cubicBezTo>
                  <a:pt x="6" y="45"/>
                  <a:pt x="6" y="45"/>
                  <a:pt x="6" y="45"/>
                </a:cubicBezTo>
                <a:cubicBezTo>
                  <a:pt x="140" y="45"/>
                  <a:pt x="140" y="45"/>
                  <a:pt x="140" y="45"/>
                </a:cubicBezTo>
                <a:lnTo>
                  <a:pt x="140" y="58"/>
                </a:lnTo>
                <a:close/>
                <a:moveTo>
                  <a:pt x="58" y="18"/>
                </a:moveTo>
                <a:cubicBezTo>
                  <a:pt x="52" y="15"/>
                  <a:pt x="52" y="15"/>
                  <a:pt x="52" y="15"/>
                </a:cubicBezTo>
                <a:cubicBezTo>
                  <a:pt x="49" y="21"/>
                  <a:pt x="49" y="21"/>
                  <a:pt x="49" y="21"/>
                </a:cubicBezTo>
                <a:cubicBezTo>
                  <a:pt x="54" y="24"/>
                  <a:pt x="54" y="24"/>
                  <a:pt x="54" y="24"/>
                </a:cubicBezTo>
                <a:lnTo>
                  <a:pt x="58" y="18"/>
                </a:lnTo>
                <a:close/>
                <a:moveTo>
                  <a:pt x="51" y="30"/>
                </a:moveTo>
                <a:cubicBezTo>
                  <a:pt x="45" y="26"/>
                  <a:pt x="45" y="26"/>
                  <a:pt x="45" y="26"/>
                </a:cubicBezTo>
                <a:cubicBezTo>
                  <a:pt x="42" y="32"/>
                  <a:pt x="42" y="32"/>
                  <a:pt x="42" y="32"/>
                </a:cubicBezTo>
                <a:cubicBezTo>
                  <a:pt x="48" y="35"/>
                  <a:pt x="48" y="35"/>
                  <a:pt x="48" y="35"/>
                </a:cubicBezTo>
                <a:lnTo>
                  <a:pt x="51" y="30"/>
                </a:lnTo>
                <a:close/>
                <a:moveTo>
                  <a:pt x="53" y="98"/>
                </a:moveTo>
                <a:cubicBezTo>
                  <a:pt x="93" y="98"/>
                  <a:pt x="93" y="98"/>
                  <a:pt x="93" y="98"/>
                </a:cubicBezTo>
                <a:cubicBezTo>
                  <a:pt x="97" y="98"/>
                  <a:pt x="100" y="95"/>
                  <a:pt x="100" y="92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100" y="81"/>
                  <a:pt x="97" y="78"/>
                  <a:pt x="9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0" y="78"/>
                  <a:pt x="47" y="81"/>
                  <a:pt x="47" y="85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95"/>
                  <a:pt x="50" y="98"/>
                  <a:pt x="53" y="98"/>
                </a:cubicBezTo>
                <a:close/>
                <a:moveTo>
                  <a:pt x="53" y="85"/>
                </a:moveTo>
                <a:cubicBezTo>
                  <a:pt x="93" y="85"/>
                  <a:pt x="93" y="85"/>
                  <a:pt x="93" y="85"/>
                </a:cubicBezTo>
                <a:cubicBezTo>
                  <a:pt x="93" y="92"/>
                  <a:pt x="93" y="92"/>
                  <a:pt x="93" y="92"/>
                </a:cubicBezTo>
                <a:cubicBezTo>
                  <a:pt x="53" y="92"/>
                  <a:pt x="53" y="92"/>
                  <a:pt x="53" y="92"/>
                </a:cubicBezTo>
                <a:lnTo>
                  <a:pt x="53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3834BD3A-6CA6-0A4D-9A05-F6CE793DAC48}"/>
              </a:ext>
            </a:extLst>
          </p:cNvPr>
          <p:cNvSpPr/>
          <p:nvPr/>
        </p:nvSpPr>
        <p:spPr>
          <a:xfrm>
            <a:off x="3368316" y="2676151"/>
            <a:ext cx="2245548" cy="3211125"/>
          </a:xfrm>
          <a:prstGeom prst="roundRect">
            <a:avLst>
              <a:gd name="adj" fmla="val 5238"/>
            </a:avLst>
          </a:prstGeom>
          <a:solidFill>
            <a:schemeClr val="bg1"/>
          </a:solidFill>
          <a:ln w="12700">
            <a:noFill/>
          </a:ln>
          <a:effectLst>
            <a:outerShdw blurRad="8001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142">
            <a:extLst>
              <a:ext uri="{FF2B5EF4-FFF2-40B4-BE49-F238E27FC236}">
                <a16:creationId xmlns:a16="http://schemas.microsoft.com/office/drawing/2014/main" id="{7E16B30C-957A-5E46-960E-1B4FC401A15B}"/>
              </a:ext>
            </a:extLst>
          </p:cNvPr>
          <p:cNvSpPr/>
          <p:nvPr/>
        </p:nvSpPr>
        <p:spPr>
          <a:xfrm>
            <a:off x="4159930" y="3063674"/>
            <a:ext cx="662321" cy="662321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>
            <a:noFill/>
          </a:ln>
          <a:effectLst>
            <a:outerShdw blurRad="1778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Freeform 177">
            <a:extLst>
              <a:ext uri="{FF2B5EF4-FFF2-40B4-BE49-F238E27FC236}">
                <a16:creationId xmlns:a16="http://schemas.microsoft.com/office/drawing/2014/main" id="{5B10BF7C-D030-4F4C-BCC1-B7C6C9811CF8}"/>
              </a:ext>
            </a:extLst>
          </p:cNvPr>
          <p:cNvSpPr>
            <a:spLocks noEditPoints="1"/>
          </p:cNvSpPr>
          <p:nvPr/>
        </p:nvSpPr>
        <p:spPr bwMode="auto">
          <a:xfrm>
            <a:off x="4306969" y="3213357"/>
            <a:ext cx="368243" cy="362953"/>
          </a:xfrm>
          <a:custGeom>
            <a:avLst/>
            <a:gdLst>
              <a:gd name="T0" fmla="*/ 127 w 147"/>
              <a:gd name="T1" fmla="*/ 38 h 145"/>
              <a:gd name="T2" fmla="*/ 106 w 147"/>
              <a:gd name="T3" fmla="*/ 14 h 145"/>
              <a:gd name="T4" fmla="*/ 59 w 147"/>
              <a:gd name="T5" fmla="*/ 3 h 145"/>
              <a:gd name="T6" fmla="*/ 23 w 147"/>
              <a:gd name="T7" fmla="*/ 38 h 145"/>
              <a:gd name="T8" fmla="*/ 0 w 147"/>
              <a:gd name="T9" fmla="*/ 45 h 145"/>
              <a:gd name="T10" fmla="*/ 6 w 147"/>
              <a:gd name="T11" fmla="*/ 65 h 145"/>
              <a:gd name="T12" fmla="*/ 13 w 147"/>
              <a:gd name="T13" fmla="*/ 138 h 145"/>
              <a:gd name="T14" fmla="*/ 127 w 147"/>
              <a:gd name="T15" fmla="*/ 145 h 145"/>
              <a:gd name="T16" fmla="*/ 133 w 147"/>
              <a:gd name="T17" fmla="*/ 65 h 145"/>
              <a:gd name="T18" fmla="*/ 147 w 147"/>
              <a:gd name="T19" fmla="*/ 58 h 145"/>
              <a:gd name="T20" fmla="*/ 140 w 147"/>
              <a:gd name="T21" fmla="*/ 38 h 145"/>
              <a:gd name="T22" fmla="*/ 116 w 147"/>
              <a:gd name="T23" fmla="*/ 25 h 145"/>
              <a:gd name="T24" fmla="*/ 119 w 147"/>
              <a:gd name="T25" fmla="*/ 38 h 145"/>
              <a:gd name="T26" fmla="*/ 112 w 147"/>
              <a:gd name="T27" fmla="*/ 33 h 145"/>
              <a:gd name="T28" fmla="*/ 103 w 147"/>
              <a:gd name="T29" fmla="*/ 28 h 145"/>
              <a:gd name="T30" fmla="*/ 96 w 147"/>
              <a:gd name="T31" fmla="*/ 25 h 145"/>
              <a:gd name="T32" fmla="*/ 108 w 147"/>
              <a:gd name="T33" fmla="*/ 20 h 145"/>
              <a:gd name="T34" fmla="*/ 62 w 147"/>
              <a:gd name="T35" fmla="*/ 38 h 145"/>
              <a:gd name="T36" fmla="*/ 106 w 147"/>
              <a:gd name="T37" fmla="*/ 38 h 145"/>
              <a:gd name="T38" fmla="*/ 55 w 147"/>
              <a:gd name="T39" fmla="*/ 9 h 145"/>
              <a:gd name="T40" fmla="*/ 54 w 147"/>
              <a:gd name="T41" fmla="*/ 38 h 145"/>
              <a:gd name="T42" fmla="*/ 39 w 147"/>
              <a:gd name="T43" fmla="*/ 38 h 145"/>
              <a:gd name="T44" fmla="*/ 31 w 147"/>
              <a:gd name="T45" fmla="*/ 38 h 145"/>
              <a:gd name="T46" fmla="*/ 127 w 147"/>
              <a:gd name="T47" fmla="*/ 138 h 145"/>
              <a:gd name="T48" fmla="*/ 20 w 147"/>
              <a:gd name="T49" fmla="*/ 65 h 145"/>
              <a:gd name="T50" fmla="*/ 127 w 147"/>
              <a:gd name="T51" fmla="*/ 138 h 145"/>
              <a:gd name="T52" fmla="*/ 6 w 147"/>
              <a:gd name="T53" fmla="*/ 58 h 145"/>
              <a:gd name="T54" fmla="*/ 140 w 147"/>
              <a:gd name="T55" fmla="*/ 45 h 145"/>
              <a:gd name="T56" fmla="*/ 58 w 147"/>
              <a:gd name="T57" fmla="*/ 18 h 145"/>
              <a:gd name="T58" fmla="*/ 49 w 147"/>
              <a:gd name="T59" fmla="*/ 21 h 145"/>
              <a:gd name="T60" fmla="*/ 58 w 147"/>
              <a:gd name="T61" fmla="*/ 18 h 145"/>
              <a:gd name="T62" fmla="*/ 45 w 147"/>
              <a:gd name="T63" fmla="*/ 26 h 145"/>
              <a:gd name="T64" fmla="*/ 48 w 147"/>
              <a:gd name="T65" fmla="*/ 35 h 145"/>
              <a:gd name="T66" fmla="*/ 53 w 147"/>
              <a:gd name="T67" fmla="*/ 98 h 145"/>
              <a:gd name="T68" fmla="*/ 100 w 147"/>
              <a:gd name="T69" fmla="*/ 92 h 145"/>
              <a:gd name="T70" fmla="*/ 93 w 147"/>
              <a:gd name="T71" fmla="*/ 78 h 145"/>
              <a:gd name="T72" fmla="*/ 47 w 147"/>
              <a:gd name="T73" fmla="*/ 85 h 145"/>
              <a:gd name="T74" fmla="*/ 53 w 147"/>
              <a:gd name="T75" fmla="*/ 98 h 145"/>
              <a:gd name="T76" fmla="*/ 93 w 147"/>
              <a:gd name="T77" fmla="*/ 85 h 145"/>
              <a:gd name="T78" fmla="*/ 53 w 147"/>
              <a:gd name="T79" fmla="*/ 9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7" h="145">
                <a:moveTo>
                  <a:pt x="140" y="38"/>
                </a:moveTo>
                <a:cubicBezTo>
                  <a:pt x="127" y="38"/>
                  <a:pt x="127" y="38"/>
                  <a:pt x="127" y="38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1" y="16"/>
                  <a:pt x="114" y="12"/>
                  <a:pt x="106" y="14"/>
                </a:cubicBezTo>
                <a:cubicBezTo>
                  <a:pt x="86" y="19"/>
                  <a:pt x="86" y="19"/>
                  <a:pt x="86" y="19"/>
                </a:cubicBezTo>
                <a:cubicBezTo>
                  <a:pt x="59" y="3"/>
                  <a:pt x="59" y="3"/>
                  <a:pt x="59" y="3"/>
                </a:cubicBezTo>
                <a:cubicBezTo>
                  <a:pt x="52" y="0"/>
                  <a:pt x="44" y="2"/>
                  <a:pt x="40" y="8"/>
                </a:cubicBezTo>
                <a:cubicBezTo>
                  <a:pt x="23" y="38"/>
                  <a:pt x="23" y="38"/>
                  <a:pt x="2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3" y="38"/>
                  <a:pt x="0" y="41"/>
                  <a:pt x="0" y="4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2"/>
                  <a:pt x="3" y="65"/>
                  <a:pt x="6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13" y="142"/>
                  <a:pt x="16" y="145"/>
                  <a:pt x="20" y="145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30" y="145"/>
                  <a:pt x="133" y="142"/>
                  <a:pt x="133" y="138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44" y="65"/>
                  <a:pt x="147" y="62"/>
                  <a:pt x="147" y="58"/>
                </a:cubicBezTo>
                <a:cubicBezTo>
                  <a:pt x="147" y="45"/>
                  <a:pt x="147" y="45"/>
                  <a:pt x="147" y="45"/>
                </a:cubicBezTo>
                <a:cubicBezTo>
                  <a:pt x="147" y="41"/>
                  <a:pt x="144" y="38"/>
                  <a:pt x="140" y="38"/>
                </a:cubicBezTo>
                <a:close/>
                <a:moveTo>
                  <a:pt x="108" y="20"/>
                </a:moveTo>
                <a:cubicBezTo>
                  <a:pt x="112" y="19"/>
                  <a:pt x="115" y="21"/>
                  <a:pt x="116" y="25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6" y="25"/>
                  <a:pt x="96" y="25"/>
                  <a:pt x="96" y="25"/>
                </a:cubicBezTo>
                <a:cubicBezTo>
                  <a:pt x="95" y="23"/>
                  <a:pt x="95" y="23"/>
                  <a:pt x="95" y="23"/>
                </a:cubicBezTo>
                <a:lnTo>
                  <a:pt x="108" y="20"/>
                </a:lnTo>
                <a:close/>
                <a:moveTo>
                  <a:pt x="106" y="38"/>
                </a:moveTo>
                <a:cubicBezTo>
                  <a:pt x="62" y="38"/>
                  <a:pt x="62" y="38"/>
                  <a:pt x="62" y="38"/>
                </a:cubicBezTo>
                <a:cubicBezTo>
                  <a:pt x="73" y="19"/>
                  <a:pt x="73" y="19"/>
                  <a:pt x="73" y="19"/>
                </a:cubicBezTo>
                <a:lnTo>
                  <a:pt x="106" y="38"/>
                </a:lnTo>
                <a:close/>
                <a:moveTo>
                  <a:pt x="46" y="11"/>
                </a:moveTo>
                <a:cubicBezTo>
                  <a:pt x="48" y="8"/>
                  <a:pt x="52" y="7"/>
                  <a:pt x="55" y="9"/>
                </a:cubicBezTo>
                <a:cubicBezTo>
                  <a:pt x="67" y="16"/>
                  <a:pt x="67" y="16"/>
                  <a:pt x="67" y="16"/>
                </a:cubicBezTo>
                <a:cubicBezTo>
                  <a:pt x="54" y="38"/>
                  <a:pt x="54" y="38"/>
                  <a:pt x="54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1" y="38"/>
                  <a:pt x="31" y="38"/>
                  <a:pt x="31" y="38"/>
                </a:cubicBezTo>
                <a:lnTo>
                  <a:pt x="46" y="11"/>
                </a:lnTo>
                <a:close/>
                <a:moveTo>
                  <a:pt x="127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20" y="65"/>
                  <a:pt x="20" y="65"/>
                  <a:pt x="20" y="65"/>
                </a:cubicBezTo>
                <a:cubicBezTo>
                  <a:pt x="127" y="65"/>
                  <a:pt x="127" y="65"/>
                  <a:pt x="127" y="65"/>
                </a:cubicBezTo>
                <a:lnTo>
                  <a:pt x="127" y="138"/>
                </a:lnTo>
                <a:close/>
                <a:moveTo>
                  <a:pt x="140" y="58"/>
                </a:moveTo>
                <a:cubicBezTo>
                  <a:pt x="6" y="58"/>
                  <a:pt x="6" y="58"/>
                  <a:pt x="6" y="58"/>
                </a:cubicBezTo>
                <a:cubicBezTo>
                  <a:pt x="6" y="45"/>
                  <a:pt x="6" y="45"/>
                  <a:pt x="6" y="45"/>
                </a:cubicBezTo>
                <a:cubicBezTo>
                  <a:pt x="140" y="45"/>
                  <a:pt x="140" y="45"/>
                  <a:pt x="140" y="45"/>
                </a:cubicBezTo>
                <a:lnTo>
                  <a:pt x="140" y="58"/>
                </a:lnTo>
                <a:close/>
                <a:moveTo>
                  <a:pt x="58" y="18"/>
                </a:moveTo>
                <a:cubicBezTo>
                  <a:pt x="52" y="15"/>
                  <a:pt x="52" y="15"/>
                  <a:pt x="52" y="15"/>
                </a:cubicBezTo>
                <a:cubicBezTo>
                  <a:pt x="49" y="21"/>
                  <a:pt x="49" y="21"/>
                  <a:pt x="49" y="21"/>
                </a:cubicBezTo>
                <a:cubicBezTo>
                  <a:pt x="54" y="24"/>
                  <a:pt x="54" y="24"/>
                  <a:pt x="54" y="24"/>
                </a:cubicBezTo>
                <a:lnTo>
                  <a:pt x="58" y="18"/>
                </a:lnTo>
                <a:close/>
                <a:moveTo>
                  <a:pt x="51" y="30"/>
                </a:moveTo>
                <a:cubicBezTo>
                  <a:pt x="45" y="26"/>
                  <a:pt x="45" y="26"/>
                  <a:pt x="45" y="26"/>
                </a:cubicBezTo>
                <a:cubicBezTo>
                  <a:pt x="42" y="32"/>
                  <a:pt x="42" y="32"/>
                  <a:pt x="42" y="32"/>
                </a:cubicBezTo>
                <a:cubicBezTo>
                  <a:pt x="48" y="35"/>
                  <a:pt x="48" y="35"/>
                  <a:pt x="48" y="35"/>
                </a:cubicBezTo>
                <a:lnTo>
                  <a:pt x="51" y="30"/>
                </a:lnTo>
                <a:close/>
                <a:moveTo>
                  <a:pt x="53" y="98"/>
                </a:moveTo>
                <a:cubicBezTo>
                  <a:pt x="93" y="98"/>
                  <a:pt x="93" y="98"/>
                  <a:pt x="93" y="98"/>
                </a:cubicBezTo>
                <a:cubicBezTo>
                  <a:pt x="97" y="98"/>
                  <a:pt x="100" y="95"/>
                  <a:pt x="100" y="92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100" y="81"/>
                  <a:pt x="97" y="78"/>
                  <a:pt x="9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0" y="78"/>
                  <a:pt x="47" y="81"/>
                  <a:pt x="47" y="85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95"/>
                  <a:pt x="50" y="98"/>
                  <a:pt x="53" y="98"/>
                </a:cubicBezTo>
                <a:close/>
                <a:moveTo>
                  <a:pt x="53" y="85"/>
                </a:moveTo>
                <a:cubicBezTo>
                  <a:pt x="93" y="85"/>
                  <a:pt x="93" y="85"/>
                  <a:pt x="93" y="85"/>
                </a:cubicBezTo>
                <a:cubicBezTo>
                  <a:pt x="93" y="92"/>
                  <a:pt x="93" y="92"/>
                  <a:pt x="93" y="92"/>
                </a:cubicBezTo>
                <a:cubicBezTo>
                  <a:pt x="53" y="92"/>
                  <a:pt x="53" y="92"/>
                  <a:pt x="53" y="92"/>
                </a:cubicBezTo>
                <a:lnTo>
                  <a:pt x="53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D8719C3-5875-1740-B13E-B330A1624B87}"/>
              </a:ext>
            </a:extLst>
          </p:cNvPr>
          <p:cNvSpPr txBox="1"/>
          <p:nvPr/>
        </p:nvSpPr>
        <p:spPr>
          <a:xfrm>
            <a:off x="6787999" y="2676151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在这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页面标题内容</a:t>
            </a:r>
          </a:p>
        </p:txBody>
      </p:sp>
      <p:sp>
        <p:nvSpPr>
          <p:cNvPr id="19" name="Google Shape;86;p19">
            <a:extLst>
              <a:ext uri="{FF2B5EF4-FFF2-40B4-BE49-F238E27FC236}">
                <a16:creationId xmlns:a16="http://schemas.microsoft.com/office/drawing/2014/main" id="{DDCFB208-A1ED-8C41-9843-7DB72A8D35D7}"/>
              </a:ext>
            </a:extLst>
          </p:cNvPr>
          <p:cNvSpPr txBox="1"/>
          <p:nvPr/>
        </p:nvSpPr>
        <p:spPr>
          <a:xfrm>
            <a:off x="6787999" y="2115263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800" b="0" i="0" u="none" strike="noStrike" cap="none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62A4D66B-82E0-504D-924C-32E63ACE0363}"/>
              </a:ext>
            </a:extLst>
          </p:cNvPr>
          <p:cNvSpPr txBox="1"/>
          <p:nvPr/>
        </p:nvSpPr>
        <p:spPr>
          <a:xfrm>
            <a:off x="6787999" y="4758669"/>
            <a:ext cx="4634506" cy="8908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id="{41EE1AE4-5B93-3547-A835-19B6568BA903}"/>
              </a:ext>
            </a:extLst>
          </p:cNvPr>
          <p:cNvSpPr/>
          <p:nvPr/>
        </p:nvSpPr>
        <p:spPr>
          <a:xfrm>
            <a:off x="879949" y="4431396"/>
            <a:ext cx="1608418" cy="10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0CDC3415-299F-1B4D-B852-FAE951425FF5}"/>
              </a:ext>
            </a:extLst>
          </p:cNvPr>
          <p:cNvSpPr/>
          <p:nvPr/>
        </p:nvSpPr>
        <p:spPr>
          <a:xfrm>
            <a:off x="1137884" y="409421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B0834AEF-F2BB-E54B-94FB-4F49BB453DC3}"/>
              </a:ext>
            </a:extLst>
          </p:cNvPr>
          <p:cNvSpPr/>
          <p:nvPr/>
        </p:nvSpPr>
        <p:spPr>
          <a:xfrm>
            <a:off x="3685972" y="4431396"/>
            <a:ext cx="1608418" cy="10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请在此处添加具体内容，文字尽量言简意赅，简单说明即可，不必过于繁琐。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902BFBDB-9771-C247-B5DB-16E31F627AB9}"/>
              </a:ext>
            </a:extLst>
          </p:cNvPr>
          <p:cNvSpPr/>
          <p:nvPr/>
        </p:nvSpPr>
        <p:spPr>
          <a:xfrm>
            <a:off x="3943907" y="409421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64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421491-03A1-C94F-ACD9-5288C9663DCD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346DBFE-AE48-8148-81E6-3CEB9FB54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47D3842-0E31-D341-9602-A3A61A3A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5762379-C202-9A4C-A661-CAB8DB2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16" name="TextBox 61">
              <a:extLst>
                <a:ext uri="{FF2B5EF4-FFF2-40B4-BE49-F238E27FC236}">
                  <a16:creationId xmlns:a16="http://schemas.microsoft.com/office/drawing/2014/main" id="{DF7F7D50-47A5-D840-AFEA-6750AFA618EE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17" name="TextBox 61">
              <a:extLst>
                <a:ext uri="{FF2B5EF4-FFF2-40B4-BE49-F238E27FC236}">
                  <a16:creationId xmlns:a16="http://schemas.microsoft.com/office/drawing/2014/main" id="{EDE62DE2-5E0A-2447-911D-C1FBF48095F5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18" name="直接连接符 24">
              <a:extLst>
                <a:ext uri="{FF2B5EF4-FFF2-40B4-BE49-F238E27FC236}">
                  <a16:creationId xmlns:a16="http://schemas.microsoft.com/office/drawing/2014/main" id="{0B531AE1-BC42-0B47-BD7A-E4CE3BE7ACDC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2525">
            <a:extLst>
              <a:ext uri="{FF2B5EF4-FFF2-40B4-BE49-F238E27FC236}">
                <a16:creationId xmlns:a16="http://schemas.microsoft.com/office/drawing/2014/main" id="{6385E26C-7798-EA40-B872-32B00E26E956}"/>
              </a:ext>
            </a:extLst>
          </p:cNvPr>
          <p:cNvSpPr/>
          <p:nvPr/>
        </p:nvSpPr>
        <p:spPr>
          <a:xfrm>
            <a:off x="2440576" y="2527956"/>
            <a:ext cx="337442" cy="337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hape 2547">
            <a:extLst>
              <a:ext uri="{FF2B5EF4-FFF2-40B4-BE49-F238E27FC236}">
                <a16:creationId xmlns:a16="http://schemas.microsoft.com/office/drawing/2014/main" id="{12205D93-D99D-D642-A5E4-E35F236FB0D5}"/>
              </a:ext>
            </a:extLst>
          </p:cNvPr>
          <p:cNvSpPr/>
          <p:nvPr/>
        </p:nvSpPr>
        <p:spPr>
          <a:xfrm>
            <a:off x="5941089" y="2527016"/>
            <a:ext cx="337442" cy="337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2554">
            <a:extLst>
              <a:ext uri="{FF2B5EF4-FFF2-40B4-BE49-F238E27FC236}">
                <a16:creationId xmlns:a16="http://schemas.microsoft.com/office/drawing/2014/main" id="{13F8AA89-68ED-024E-BE8F-FEFFE65596A6}"/>
              </a:ext>
            </a:extLst>
          </p:cNvPr>
          <p:cNvSpPr/>
          <p:nvPr/>
        </p:nvSpPr>
        <p:spPr>
          <a:xfrm>
            <a:off x="9557816" y="2545993"/>
            <a:ext cx="337442" cy="30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4B73E17-C1DA-A04D-BC5A-1FDDEE5F6F8C}"/>
              </a:ext>
            </a:extLst>
          </p:cNvPr>
          <p:cNvSpPr/>
          <p:nvPr/>
        </p:nvSpPr>
        <p:spPr>
          <a:xfrm>
            <a:off x="7530736" y="2531492"/>
            <a:ext cx="774875" cy="383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236B383-6F0A-FA40-B01E-0FD9539589F3}"/>
              </a:ext>
            </a:extLst>
          </p:cNvPr>
          <p:cNvSpPr/>
          <p:nvPr/>
        </p:nvSpPr>
        <p:spPr>
          <a:xfrm>
            <a:off x="3838907" y="2531492"/>
            <a:ext cx="774875" cy="383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5D38B-E8E5-B649-8A21-43E05C2C976F}"/>
              </a:ext>
            </a:extLst>
          </p:cNvPr>
          <p:cNvSpPr txBox="1"/>
          <p:nvPr/>
        </p:nvSpPr>
        <p:spPr>
          <a:xfrm>
            <a:off x="5499454" y="3530938"/>
            <a:ext cx="12153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4244F-E5E3-124A-A3B5-6F6A26ABBAB9}"/>
              </a:ext>
            </a:extLst>
          </p:cNvPr>
          <p:cNvSpPr txBox="1"/>
          <p:nvPr/>
        </p:nvSpPr>
        <p:spPr>
          <a:xfrm>
            <a:off x="9115303" y="3530938"/>
            <a:ext cx="12153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Calibri" panose="020F0502020204030204" pitchFamily="34" charset="0"/>
              </a:rPr>
              <a:t>STEP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BC6F2-3A49-BC44-A1F4-137AC97AA395}"/>
              </a:ext>
            </a:extLst>
          </p:cNvPr>
          <p:cNvSpPr txBox="1"/>
          <p:nvPr/>
        </p:nvSpPr>
        <p:spPr>
          <a:xfrm>
            <a:off x="1985183" y="3530938"/>
            <a:ext cx="12153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Calibri" panose="020F0502020204030204" pitchFamily="34" charset="0"/>
              </a:rPr>
              <a:t>STEP 1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F91A1FB3-E78F-7F49-9C4A-0942A18B604F}"/>
              </a:ext>
            </a:extLst>
          </p:cNvPr>
          <p:cNvSpPr/>
          <p:nvPr/>
        </p:nvSpPr>
        <p:spPr>
          <a:xfrm>
            <a:off x="1604553" y="4099660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D87B1A6C-E7E8-DA4A-81B0-7C4A2AE2A6F0}"/>
              </a:ext>
            </a:extLst>
          </p:cNvPr>
          <p:cNvSpPr/>
          <p:nvPr/>
        </p:nvSpPr>
        <p:spPr>
          <a:xfrm>
            <a:off x="5091256" y="4099660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348D2ED4-DD82-0749-BAFF-99FC86DFA2B6}"/>
              </a:ext>
            </a:extLst>
          </p:cNvPr>
          <p:cNvSpPr/>
          <p:nvPr/>
        </p:nvSpPr>
        <p:spPr>
          <a:xfrm>
            <a:off x="8718257" y="4099660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158827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FFBC382-6360-1E4B-967B-F1F774B15E23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31B1CD-9CAE-0B4D-A1BD-CECDB1D2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F1AE6ED-1490-1348-97F4-AFAC0A26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EDCDE7-B076-7A45-968E-6B413DAA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10" name="TextBox 61">
              <a:extLst>
                <a:ext uri="{FF2B5EF4-FFF2-40B4-BE49-F238E27FC236}">
                  <a16:creationId xmlns:a16="http://schemas.microsoft.com/office/drawing/2014/main" id="{DF34A4C8-C65B-B04F-9ABE-A7333CCB6D74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11" name="TextBox 61">
              <a:extLst>
                <a:ext uri="{FF2B5EF4-FFF2-40B4-BE49-F238E27FC236}">
                  <a16:creationId xmlns:a16="http://schemas.microsoft.com/office/drawing/2014/main" id="{234360D6-F4EA-9449-B0E8-91B4D1EE8A43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A5784BD8-A580-C34E-9D7A-7B27E2BE4D52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235;p31">
            <a:extLst>
              <a:ext uri="{FF2B5EF4-FFF2-40B4-BE49-F238E27FC236}">
                <a16:creationId xmlns:a16="http://schemas.microsoft.com/office/drawing/2014/main" id="{9033032B-F568-45AD-BA6B-29F32209CFC2}"/>
              </a:ext>
            </a:extLst>
          </p:cNvPr>
          <p:cNvSpPr/>
          <p:nvPr/>
        </p:nvSpPr>
        <p:spPr>
          <a:xfrm>
            <a:off x="1028700" y="1988820"/>
            <a:ext cx="5158740" cy="3131820"/>
          </a:xfrm>
          <a:custGeom>
            <a:avLst/>
            <a:gdLst/>
            <a:ahLst/>
            <a:cxnLst/>
            <a:rect l="l" t="t" r="r" b="b"/>
            <a:pathLst>
              <a:path w="5786845" h="4284617" extrusionOk="0">
                <a:moveTo>
                  <a:pt x="0" y="0"/>
                </a:moveTo>
                <a:lnTo>
                  <a:pt x="5786845" y="0"/>
                </a:lnTo>
                <a:lnTo>
                  <a:pt x="5786845" y="4284617"/>
                </a:lnTo>
                <a:lnTo>
                  <a:pt x="0" y="4284617"/>
                </a:lnTo>
                <a:close/>
              </a:path>
            </a:pathLst>
          </a:custGeom>
          <a:blipFill>
            <a:blip r:embed="rId5"/>
            <a:stretch>
              <a:fillRect l="-1269" r="-1269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FF7DC2AF-9134-4B33-8324-6933728B60C1}"/>
              </a:ext>
            </a:extLst>
          </p:cNvPr>
          <p:cNvSpPr txBox="1"/>
          <p:nvPr/>
        </p:nvSpPr>
        <p:spPr>
          <a:xfrm>
            <a:off x="6739895" y="2216356"/>
            <a:ext cx="4161299" cy="5539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8637373F-47FD-4795-9530-99C9A6B851F2}"/>
              </a:ext>
            </a:extLst>
          </p:cNvPr>
          <p:cNvSpPr txBox="1"/>
          <p:nvPr/>
        </p:nvSpPr>
        <p:spPr>
          <a:xfrm>
            <a:off x="6739894" y="3417570"/>
            <a:ext cx="4161299" cy="133002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5" name="Google Shape;86;p19">
            <a:extLst>
              <a:ext uri="{FF2B5EF4-FFF2-40B4-BE49-F238E27FC236}">
                <a16:creationId xmlns:a16="http://schemas.microsoft.com/office/drawing/2014/main" id="{4AF0F5B9-2820-461A-A5F4-A669A3164148}"/>
              </a:ext>
            </a:extLst>
          </p:cNvPr>
          <p:cNvSpPr txBox="1"/>
          <p:nvPr/>
        </p:nvSpPr>
        <p:spPr>
          <a:xfrm>
            <a:off x="6739895" y="2770354"/>
            <a:ext cx="3183654" cy="47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accent2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490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9E6EA63C-B512-014C-B3B8-589A7EF9D356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7ED8901C-B5CF-D045-8A45-E303C242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CD44A7B-E4AA-7042-83C3-6FE9AD87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FF841B7-4209-B144-AC46-002EA8B2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39" name="TextBox 61">
              <a:extLst>
                <a:ext uri="{FF2B5EF4-FFF2-40B4-BE49-F238E27FC236}">
                  <a16:creationId xmlns:a16="http://schemas.microsoft.com/office/drawing/2014/main" id="{D2480EAE-60D3-E449-830C-08FFB0B8ABBC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40" name="TextBox 61">
              <a:extLst>
                <a:ext uri="{FF2B5EF4-FFF2-40B4-BE49-F238E27FC236}">
                  <a16:creationId xmlns:a16="http://schemas.microsoft.com/office/drawing/2014/main" id="{7DB064D9-8D96-0645-97E1-92B47888D886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41" name="直接连接符 24">
              <a:extLst>
                <a:ext uri="{FF2B5EF4-FFF2-40B4-BE49-F238E27FC236}">
                  <a16:creationId xmlns:a16="http://schemas.microsoft.com/office/drawing/2014/main" id="{F8E10D60-6C8E-D546-A51E-02EDE12E5230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ardrop 3">
            <a:extLst>
              <a:ext uri="{FF2B5EF4-FFF2-40B4-BE49-F238E27FC236}">
                <a16:creationId xmlns:a16="http://schemas.microsoft.com/office/drawing/2014/main" id="{583DAA1F-FE4C-694B-8B56-17CE3284EDC8}"/>
              </a:ext>
            </a:extLst>
          </p:cNvPr>
          <p:cNvSpPr/>
          <p:nvPr/>
        </p:nvSpPr>
        <p:spPr>
          <a:xfrm rot="5400000">
            <a:off x="7482054" y="1302133"/>
            <a:ext cx="587550" cy="5875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5E943572-F157-8A4D-9C39-57D4D42157B7}"/>
              </a:ext>
            </a:extLst>
          </p:cNvPr>
          <p:cNvSpPr>
            <a:spLocks/>
          </p:cNvSpPr>
          <p:nvPr/>
        </p:nvSpPr>
        <p:spPr bwMode="auto">
          <a:xfrm>
            <a:off x="1877952" y="2077664"/>
            <a:ext cx="8015803" cy="2506099"/>
          </a:xfrm>
          <a:custGeom>
            <a:avLst/>
            <a:gdLst>
              <a:gd name="T0" fmla="*/ 0 w 4753"/>
              <a:gd name="T1" fmla="*/ 1486 h 1486"/>
              <a:gd name="T2" fmla="*/ 797 w 4753"/>
              <a:gd name="T3" fmla="*/ 893 h 1486"/>
              <a:gd name="T4" fmla="*/ 1621 w 4753"/>
              <a:gd name="T5" fmla="*/ 985 h 1486"/>
              <a:gd name="T6" fmla="*/ 1896 w 4753"/>
              <a:gd name="T7" fmla="*/ 762 h 1486"/>
              <a:gd name="T8" fmla="*/ 2583 w 4753"/>
              <a:gd name="T9" fmla="*/ 985 h 1486"/>
              <a:gd name="T10" fmla="*/ 3750 w 4753"/>
              <a:gd name="T11" fmla="*/ 0 h 1486"/>
              <a:gd name="T12" fmla="*/ 4396 w 4753"/>
              <a:gd name="T13" fmla="*/ 330 h 1486"/>
              <a:gd name="T14" fmla="*/ 4753 w 4753"/>
              <a:gd name="T15" fmla="*/ 53 h 1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53" h="1486">
                <a:moveTo>
                  <a:pt x="0" y="1486"/>
                </a:moveTo>
                <a:lnTo>
                  <a:pt x="797" y="893"/>
                </a:lnTo>
                <a:lnTo>
                  <a:pt x="1621" y="985"/>
                </a:lnTo>
                <a:lnTo>
                  <a:pt x="1896" y="762"/>
                </a:lnTo>
                <a:lnTo>
                  <a:pt x="2583" y="985"/>
                </a:lnTo>
                <a:lnTo>
                  <a:pt x="3750" y="0"/>
                </a:lnTo>
                <a:lnTo>
                  <a:pt x="4396" y="330"/>
                </a:lnTo>
                <a:lnTo>
                  <a:pt x="4753" y="53"/>
                </a:lnTo>
              </a:path>
            </a:pathLst>
          </a:custGeom>
          <a:noFill/>
          <a:ln w="38100" cap="rnd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B7615492-7952-824B-8082-25F56DB755F3}"/>
              </a:ext>
            </a:extLst>
          </p:cNvPr>
          <p:cNvSpPr txBox="1"/>
          <p:nvPr/>
        </p:nvSpPr>
        <p:spPr>
          <a:xfrm>
            <a:off x="4178210" y="3120478"/>
            <a:ext cx="645206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03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4F645B28-8782-3848-8900-319142AF5DF2}"/>
              </a:ext>
            </a:extLst>
          </p:cNvPr>
          <p:cNvSpPr txBox="1"/>
          <p:nvPr/>
        </p:nvSpPr>
        <p:spPr>
          <a:xfrm>
            <a:off x="6258665" y="3627935"/>
            <a:ext cx="690112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05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D9D7112A-59EB-3545-AD7B-92CDA847F9FB}"/>
              </a:ext>
            </a:extLst>
          </p:cNvPr>
          <p:cNvSpPr txBox="1"/>
          <p:nvPr/>
        </p:nvSpPr>
        <p:spPr>
          <a:xfrm>
            <a:off x="7450950" y="1344545"/>
            <a:ext cx="641921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bg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06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D923498-141D-C24C-9DC3-9C49076BE2B1}"/>
              </a:ext>
            </a:extLst>
          </p:cNvPr>
          <p:cNvSpPr/>
          <p:nvPr/>
        </p:nvSpPr>
        <p:spPr>
          <a:xfrm>
            <a:off x="9166788" y="2514944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A18714DB-A1E5-754F-9033-A7E20C44E4A7}"/>
              </a:ext>
            </a:extLst>
          </p:cNvPr>
          <p:cNvSpPr/>
          <p:nvPr/>
        </p:nvSpPr>
        <p:spPr>
          <a:xfrm>
            <a:off x="9853155" y="1968924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8A13516C-A063-C64A-9325-8C4B9D300243}"/>
              </a:ext>
            </a:extLst>
          </p:cNvPr>
          <p:cNvSpPr/>
          <p:nvPr/>
        </p:nvSpPr>
        <p:spPr>
          <a:xfrm>
            <a:off x="3108043" y="3482950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F1B0295B-DDEB-3B47-8461-A99F8E315608}"/>
              </a:ext>
            </a:extLst>
          </p:cNvPr>
          <p:cNvSpPr/>
          <p:nvPr/>
        </p:nvSpPr>
        <p:spPr>
          <a:xfrm>
            <a:off x="4499912" y="3635185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0534B419-A281-0845-9809-3DFBB3248E52}"/>
              </a:ext>
            </a:extLst>
          </p:cNvPr>
          <p:cNvSpPr/>
          <p:nvPr/>
        </p:nvSpPr>
        <p:spPr>
          <a:xfrm>
            <a:off x="4967492" y="3265469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3C272D17-A30E-504C-9DBC-2CAA6C2240B4}"/>
              </a:ext>
            </a:extLst>
          </p:cNvPr>
          <p:cNvSpPr/>
          <p:nvPr/>
        </p:nvSpPr>
        <p:spPr>
          <a:xfrm>
            <a:off x="6112883" y="3627935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F4ABDE84-D6D9-D14E-B7BF-245154E05AC9}"/>
              </a:ext>
            </a:extLst>
          </p:cNvPr>
          <p:cNvSpPr/>
          <p:nvPr/>
        </p:nvSpPr>
        <p:spPr>
          <a:xfrm>
            <a:off x="8106493" y="1968924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92200AFC-EC95-1545-BAD2-5AB3077377B7}"/>
              </a:ext>
            </a:extLst>
          </p:cNvPr>
          <p:cNvSpPr/>
          <p:nvPr/>
        </p:nvSpPr>
        <p:spPr>
          <a:xfrm>
            <a:off x="1769211" y="4475022"/>
            <a:ext cx="217480" cy="21748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C4D96EAF-F74B-8C49-A39D-DFCDB3C2F658}"/>
              </a:ext>
            </a:extLst>
          </p:cNvPr>
          <p:cNvSpPr txBox="1"/>
          <p:nvPr/>
        </p:nvSpPr>
        <p:spPr>
          <a:xfrm>
            <a:off x="8713701" y="2580854"/>
            <a:ext cx="651042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07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9A889C99-453B-FC42-9363-78088FBF28E3}"/>
              </a:ext>
            </a:extLst>
          </p:cNvPr>
          <p:cNvSpPr txBox="1"/>
          <p:nvPr/>
        </p:nvSpPr>
        <p:spPr>
          <a:xfrm>
            <a:off x="9875376" y="1666438"/>
            <a:ext cx="822967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08</a:t>
            </a:r>
          </a:p>
        </p:txBody>
      </p:sp>
      <p:sp>
        <p:nvSpPr>
          <p:cNvPr id="17" name="Teardrop 19">
            <a:extLst>
              <a:ext uri="{FF2B5EF4-FFF2-40B4-BE49-F238E27FC236}">
                <a16:creationId xmlns:a16="http://schemas.microsoft.com/office/drawing/2014/main" id="{52716371-C159-1D41-8374-CB60207EF044}"/>
              </a:ext>
            </a:extLst>
          </p:cNvPr>
          <p:cNvSpPr/>
          <p:nvPr/>
        </p:nvSpPr>
        <p:spPr>
          <a:xfrm rot="16878421">
            <a:off x="3259629" y="3835573"/>
            <a:ext cx="587550" cy="5875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FEF2C0C0-4E20-8942-A7E7-52F9280D6490}"/>
              </a:ext>
            </a:extLst>
          </p:cNvPr>
          <p:cNvSpPr txBox="1"/>
          <p:nvPr/>
        </p:nvSpPr>
        <p:spPr>
          <a:xfrm>
            <a:off x="3187211" y="3877808"/>
            <a:ext cx="695175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bg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02</a:t>
            </a:r>
          </a:p>
        </p:txBody>
      </p:sp>
      <p:sp>
        <p:nvSpPr>
          <p:cNvPr id="19" name="Teardrop 21">
            <a:extLst>
              <a:ext uri="{FF2B5EF4-FFF2-40B4-BE49-F238E27FC236}">
                <a16:creationId xmlns:a16="http://schemas.microsoft.com/office/drawing/2014/main" id="{0FE3B317-6736-9746-AE51-33BF32B65AFE}"/>
              </a:ext>
            </a:extLst>
          </p:cNvPr>
          <p:cNvSpPr/>
          <p:nvPr/>
        </p:nvSpPr>
        <p:spPr>
          <a:xfrm rot="11200169">
            <a:off x="5247859" y="2645787"/>
            <a:ext cx="587550" cy="5875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24046BF1-9789-3345-B66E-AF964F7C6D8A}"/>
              </a:ext>
            </a:extLst>
          </p:cNvPr>
          <p:cNvSpPr txBox="1"/>
          <p:nvPr/>
        </p:nvSpPr>
        <p:spPr>
          <a:xfrm>
            <a:off x="5178992" y="2688199"/>
            <a:ext cx="704633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bg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04</a:t>
            </a:r>
          </a:p>
        </p:txBody>
      </p:sp>
      <p:sp>
        <p:nvSpPr>
          <p:cNvPr id="21" name="Teardrop 23">
            <a:extLst>
              <a:ext uri="{FF2B5EF4-FFF2-40B4-BE49-F238E27FC236}">
                <a16:creationId xmlns:a16="http://schemas.microsoft.com/office/drawing/2014/main" id="{7B5F0DB7-62DF-4041-A031-E19F0C0191AA}"/>
              </a:ext>
            </a:extLst>
          </p:cNvPr>
          <p:cNvSpPr/>
          <p:nvPr/>
        </p:nvSpPr>
        <p:spPr>
          <a:xfrm rot="5400000">
            <a:off x="1054254" y="3856793"/>
            <a:ext cx="587550" cy="5875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34A774DD-8258-5D40-97F5-008DD53CDB68}"/>
              </a:ext>
            </a:extLst>
          </p:cNvPr>
          <p:cNvSpPr txBox="1"/>
          <p:nvPr/>
        </p:nvSpPr>
        <p:spPr>
          <a:xfrm>
            <a:off x="1050045" y="3912653"/>
            <a:ext cx="641921" cy="4234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bg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01</a:t>
            </a:r>
          </a:p>
        </p:txBody>
      </p:sp>
      <p:sp>
        <p:nvSpPr>
          <p:cNvPr id="23" name="Rectangle: Rounded Corners 25">
            <a:extLst>
              <a:ext uri="{FF2B5EF4-FFF2-40B4-BE49-F238E27FC236}">
                <a16:creationId xmlns:a16="http://schemas.microsoft.com/office/drawing/2014/main" id="{621E6EEF-5E87-F344-8BF4-CA6664A62971}"/>
              </a:ext>
            </a:extLst>
          </p:cNvPr>
          <p:cNvSpPr/>
          <p:nvPr/>
        </p:nvSpPr>
        <p:spPr>
          <a:xfrm>
            <a:off x="939771" y="5002827"/>
            <a:ext cx="220548" cy="2205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5" name="Rectangle: Rounded Corners 27">
            <a:extLst>
              <a:ext uri="{FF2B5EF4-FFF2-40B4-BE49-F238E27FC236}">
                <a16:creationId xmlns:a16="http://schemas.microsoft.com/office/drawing/2014/main" id="{5B7BCEBD-682A-8F4B-93B6-D93B6E717DB5}"/>
              </a:ext>
            </a:extLst>
          </p:cNvPr>
          <p:cNvSpPr/>
          <p:nvPr/>
        </p:nvSpPr>
        <p:spPr>
          <a:xfrm>
            <a:off x="3594255" y="5002827"/>
            <a:ext cx="220548" cy="2205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7" name="Rectangle: Rounded Corners 29">
            <a:extLst>
              <a:ext uri="{FF2B5EF4-FFF2-40B4-BE49-F238E27FC236}">
                <a16:creationId xmlns:a16="http://schemas.microsoft.com/office/drawing/2014/main" id="{C6C5EA29-BABB-D74F-BBDC-857630542ACE}"/>
              </a:ext>
            </a:extLst>
          </p:cNvPr>
          <p:cNvSpPr/>
          <p:nvPr/>
        </p:nvSpPr>
        <p:spPr>
          <a:xfrm>
            <a:off x="6248739" y="5002827"/>
            <a:ext cx="220548" cy="2205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9" name="Rectangle: Rounded Corners 31">
            <a:extLst>
              <a:ext uri="{FF2B5EF4-FFF2-40B4-BE49-F238E27FC236}">
                <a16:creationId xmlns:a16="http://schemas.microsoft.com/office/drawing/2014/main" id="{F7E530D9-7FA7-8B44-8F32-BE389870991C}"/>
              </a:ext>
            </a:extLst>
          </p:cNvPr>
          <p:cNvSpPr/>
          <p:nvPr/>
        </p:nvSpPr>
        <p:spPr>
          <a:xfrm>
            <a:off x="8903223" y="5002827"/>
            <a:ext cx="220548" cy="2205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6415273-BCB6-C94B-894D-8A702E45F7E6}"/>
              </a:ext>
            </a:extLst>
          </p:cNvPr>
          <p:cNvSpPr/>
          <p:nvPr/>
        </p:nvSpPr>
        <p:spPr>
          <a:xfrm>
            <a:off x="1348029" y="4893433"/>
            <a:ext cx="1907921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05FF17B6-FF9B-104C-BA7E-926B840F3D5D}"/>
              </a:ext>
            </a:extLst>
          </p:cNvPr>
          <p:cNvSpPr/>
          <p:nvPr/>
        </p:nvSpPr>
        <p:spPr>
          <a:xfrm>
            <a:off x="4013531" y="4893433"/>
            <a:ext cx="1907921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D01268D1-90F2-9B4A-A355-447E02F80B04}"/>
              </a:ext>
            </a:extLst>
          </p:cNvPr>
          <p:cNvSpPr/>
          <p:nvPr/>
        </p:nvSpPr>
        <p:spPr>
          <a:xfrm>
            <a:off x="6679033" y="4893433"/>
            <a:ext cx="1907921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79552147-B1C9-A644-9703-45D1DCDE00A0}"/>
              </a:ext>
            </a:extLst>
          </p:cNvPr>
          <p:cNvSpPr/>
          <p:nvPr/>
        </p:nvSpPr>
        <p:spPr>
          <a:xfrm>
            <a:off x="9344535" y="4893433"/>
            <a:ext cx="1907921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</p:spTree>
    <p:extLst>
      <p:ext uri="{BB962C8B-B14F-4D97-AF65-F5344CB8AC3E}">
        <p14:creationId xmlns:p14="http://schemas.microsoft.com/office/powerpoint/2010/main" val="35696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5" grpId="0" animBg="1"/>
      <p:bldP spid="27" grpId="0" animBg="1"/>
      <p:bldP spid="29" grpId="0" animBg="1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D0A21B9A-84EC-944E-A182-D98E0EC9356D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8E31014-7136-5A41-B4DF-217650D5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5B571C6-870D-7345-B2AF-63228186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D4CA23B-1CEA-E44C-B2A6-1BC3A086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47" name="TextBox 61">
              <a:extLst>
                <a:ext uri="{FF2B5EF4-FFF2-40B4-BE49-F238E27FC236}">
                  <a16:creationId xmlns:a16="http://schemas.microsoft.com/office/drawing/2014/main" id="{63AD26BB-5200-1448-8D27-CF7F0874F4C6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48" name="TextBox 61">
              <a:extLst>
                <a:ext uri="{FF2B5EF4-FFF2-40B4-BE49-F238E27FC236}">
                  <a16:creationId xmlns:a16="http://schemas.microsoft.com/office/drawing/2014/main" id="{06A6C02D-6A31-6C45-9C83-B61387956DF7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49" name="直接连接符 24">
              <a:extLst>
                <a:ext uri="{FF2B5EF4-FFF2-40B4-BE49-F238E27FC236}">
                  <a16:creationId xmlns:a16="http://schemas.microsoft.com/office/drawing/2014/main" id="{BB01DB5C-EEEF-0745-A98A-937EE4FAA77F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94">
            <a:extLst>
              <a:ext uri="{FF2B5EF4-FFF2-40B4-BE49-F238E27FC236}">
                <a16:creationId xmlns:a16="http://schemas.microsoft.com/office/drawing/2014/main" id="{74CB24C9-13F3-474B-BBF1-9C737DB9EB20}"/>
              </a:ext>
            </a:extLst>
          </p:cNvPr>
          <p:cNvGrpSpPr/>
          <p:nvPr/>
        </p:nvGrpSpPr>
        <p:grpSpPr>
          <a:xfrm>
            <a:off x="6004789" y="4037798"/>
            <a:ext cx="1711392" cy="1711837"/>
            <a:chOff x="4463783" y="2714626"/>
            <a:chExt cx="1426531" cy="1426531"/>
          </a:xfrm>
        </p:grpSpPr>
        <p:sp>
          <p:nvSpPr>
            <p:cNvPr id="3" name="Oval 95">
              <a:extLst>
                <a:ext uri="{FF2B5EF4-FFF2-40B4-BE49-F238E27FC236}">
                  <a16:creationId xmlns:a16="http://schemas.microsoft.com/office/drawing/2014/main" id="{BED57512-C6BB-4C65-8DCA-9F5217A8C8B7}"/>
                </a:ext>
              </a:extLst>
            </p:cNvPr>
            <p:cNvSpPr/>
            <p:nvPr/>
          </p:nvSpPr>
          <p:spPr>
            <a:xfrm>
              <a:off x="4463783" y="2714626"/>
              <a:ext cx="1426531" cy="1426531"/>
            </a:xfrm>
            <a:prstGeom prst="ellipse">
              <a:avLst/>
            </a:prstGeom>
            <a:solidFill>
              <a:schemeClr val="accent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  <p:sp>
          <p:nvSpPr>
            <p:cNvPr id="4" name="Oval 96">
              <a:extLst>
                <a:ext uri="{FF2B5EF4-FFF2-40B4-BE49-F238E27FC236}">
                  <a16:creationId xmlns:a16="http://schemas.microsoft.com/office/drawing/2014/main" id="{57291C9B-E08A-40C3-96DC-1F8FE61C644B}"/>
                </a:ext>
              </a:extLst>
            </p:cNvPr>
            <p:cNvSpPr/>
            <p:nvPr/>
          </p:nvSpPr>
          <p:spPr>
            <a:xfrm>
              <a:off x="4606059" y="2856902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</p:grpSp>
      <p:grpSp>
        <p:nvGrpSpPr>
          <p:cNvPr id="5" name="Group 87">
            <a:extLst>
              <a:ext uri="{FF2B5EF4-FFF2-40B4-BE49-F238E27FC236}">
                <a16:creationId xmlns:a16="http://schemas.microsoft.com/office/drawing/2014/main" id="{E6B7C8CC-225F-49AE-B957-A3AC53C96537}"/>
              </a:ext>
            </a:extLst>
          </p:cNvPr>
          <p:cNvGrpSpPr/>
          <p:nvPr/>
        </p:nvGrpSpPr>
        <p:grpSpPr>
          <a:xfrm>
            <a:off x="4446044" y="3993884"/>
            <a:ext cx="1711392" cy="1711837"/>
            <a:chOff x="3220092" y="2687155"/>
            <a:chExt cx="1426531" cy="1426531"/>
          </a:xfrm>
        </p:grpSpPr>
        <p:sp>
          <p:nvSpPr>
            <p:cNvPr id="6" name="Oval 88">
              <a:extLst>
                <a:ext uri="{FF2B5EF4-FFF2-40B4-BE49-F238E27FC236}">
                  <a16:creationId xmlns:a16="http://schemas.microsoft.com/office/drawing/2014/main" id="{E306A732-A0C7-4EBB-AEAD-BCE754E2C229}"/>
                </a:ext>
              </a:extLst>
            </p:cNvPr>
            <p:cNvSpPr/>
            <p:nvPr/>
          </p:nvSpPr>
          <p:spPr>
            <a:xfrm>
              <a:off x="3220092" y="2687155"/>
              <a:ext cx="1426531" cy="1426531"/>
            </a:xfrm>
            <a:prstGeom prst="ellipse">
              <a:avLst/>
            </a:prstGeom>
            <a:solidFill>
              <a:schemeClr val="accent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  <p:sp>
          <p:nvSpPr>
            <p:cNvPr id="7" name="Oval 89">
              <a:extLst>
                <a:ext uri="{FF2B5EF4-FFF2-40B4-BE49-F238E27FC236}">
                  <a16:creationId xmlns:a16="http://schemas.microsoft.com/office/drawing/2014/main" id="{CD5AEA1A-5BFC-4F28-A0D3-230D69B93B5A}"/>
                </a:ext>
              </a:extLst>
            </p:cNvPr>
            <p:cNvSpPr/>
            <p:nvPr/>
          </p:nvSpPr>
          <p:spPr>
            <a:xfrm>
              <a:off x="3362054" y="2838565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</p:grpSp>
      <p:grpSp>
        <p:nvGrpSpPr>
          <p:cNvPr id="8" name="Group 134">
            <a:extLst>
              <a:ext uri="{FF2B5EF4-FFF2-40B4-BE49-F238E27FC236}">
                <a16:creationId xmlns:a16="http://schemas.microsoft.com/office/drawing/2014/main" id="{9361B466-C9AE-41FA-80A9-AFAE31BF1D8A}"/>
              </a:ext>
            </a:extLst>
          </p:cNvPr>
          <p:cNvGrpSpPr/>
          <p:nvPr/>
        </p:nvGrpSpPr>
        <p:grpSpPr>
          <a:xfrm>
            <a:off x="4814307" y="4516534"/>
            <a:ext cx="958672" cy="643687"/>
            <a:chOff x="5621267" y="384356"/>
            <a:chExt cx="1497013" cy="1004888"/>
          </a:xfrm>
          <a:solidFill>
            <a:schemeClr val="accent2"/>
          </a:solidFill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8D8B323B-E279-43EE-B4FE-409937597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0267" y="384356"/>
              <a:ext cx="608013" cy="611188"/>
            </a:xfrm>
            <a:custGeom>
              <a:avLst/>
              <a:gdLst>
                <a:gd name="T0" fmla="*/ 78 w 161"/>
                <a:gd name="T1" fmla="*/ 17 h 161"/>
                <a:gd name="T2" fmla="*/ 101 w 161"/>
                <a:gd name="T3" fmla="*/ 28 h 161"/>
                <a:gd name="T4" fmla="*/ 108 w 161"/>
                <a:gd name="T5" fmla="*/ 20 h 161"/>
                <a:gd name="T6" fmla="*/ 122 w 161"/>
                <a:gd name="T7" fmla="*/ 27 h 161"/>
                <a:gd name="T8" fmla="*/ 120 w 161"/>
                <a:gd name="T9" fmla="*/ 40 h 161"/>
                <a:gd name="T10" fmla="*/ 139 w 161"/>
                <a:gd name="T11" fmla="*/ 56 h 161"/>
                <a:gd name="T12" fmla="*/ 148 w 161"/>
                <a:gd name="T13" fmla="*/ 72 h 161"/>
                <a:gd name="T14" fmla="*/ 137 w 161"/>
                <a:gd name="T15" fmla="*/ 80 h 161"/>
                <a:gd name="T16" fmla="*/ 139 w 161"/>
                <a:gd name="T17" fmla="*/ 105 h 161"/>
                <a:gd name="T18" fmla="*/ 135 w 161"/>
                <a:gd name="T19" fmla="*/ 122 h 161"/>
                <a:gd name="T20" fmla="*/ 127 w 161"/>
                <a:gd name="T21" fmla="*/ 124 h 161"/>
                <a:gd name="T22" fmla="*/ 103 w 161"/>
                <a:gd name="T23" fmla="*/ 132 h 161"/>
                <a:gd name="T24" fmla="*/ 100 w 161"/>
                <a:gd name="T25" fmla="*/ 146 h 161"/>
                <a:gd name="T26" fmla="*/ 83 w 161"/>
                <a:gd name="T27" fmla="*/ 144 h 161"/>
                <a:gd name="T28" fmla="*/ 60 w 161"/>
                <a:gd name="T29" fmla="*/ 133 h 161"/>
                <a:gd name="T30" fmla="*/ 53 w 161"/>
                <a:gd name="T31" fmla="*/ 142 h 161"/>
                <a:gd name="T32" fmla="*/ 39 w 161"/>
                <a:gd name="T33" fmla="*/ 135 h 161"/>
                <a:gd name="T34" fmla="*/ 41 w 161"/>
                <a:gd name="T35" fmla="*/ 121 h 161"/>
                <a:gd name="T36" fmla="*/ 22 w 161"/>
                <a:gd name="T37" fmla="*/ 105 h 161"/>
                <a:gd name="T38" fmla="*/ 13 w 161"/>
                <a:gd name="T39" fmla="*/ 90 h 161"/>
                <a:gd name="T40" fmla="*/ 24 w 161"/>
                <a:gd name="T41" fmla="*/ 82 h 161"/>
                <a:gd name="T42" fmla="*/ 22 w 161"/>
                <a:gd name="T43" fmla="*/ 57 h 161"/>
                <a:gd name="T44" fmla="*/ 26 w 161"/>
                <a:gd name="T45" fmla="*/ 39 h 161"/>
                <a:gd name="T46" fmla="*/ 34 w 161"/>
                <a:gd name="T47" fmla="*/ 38 h 161"/>
                <a:gd name="T48" fmla="*/ 57 w 161"/>
                <a:gd name="T49" fmla="*/ 29 h 161"/>
                <a:gd name="T50" fmla="*/ 60 w 161"/>
                <a:gd name="T51" fmla="*/ 16 h 161"/>
                <a:gd name="T52" fmla="*/ 69 w 161"/>
                <a:gd name="T53" fmla="*/ 2 h 161"/>
                <a:gd name="T54" fmla="*/ 45 w 161"/>
                <a:gd name="T55" fmla="*/ 23 h 161"/>
                <a:gd name="T56" fmla="*/ 27 w 161"/>
                <a:gd name="T57" fmla="*/ 26 h 161"/>
                <a:gd name="T58" fmla="*/ 11 w 161"/>
                <a:gd name="T59" fmla="*/ 43 h 161"/>
                <a:gd name="T60" fmla="*/ 14 w 161"/>
                <a:gd name="T61" fmla="*/ 65 h 161"/>
                <a:gd name="T62" fmla="*/ 2 w 161"/>
                <a:gd name="T63" fmla="*/ 92 h 161"/>
                <a:gd name="T64" fmla="*/ 23 w 161"/>
                <a:gd name="T65" fmla="*/ 116 h 161"/>
                <a:gd name="T66" fmla="*/ 25 w 161"/>
                <a:gd name="T67" fmla="*/ 134 h 161"/>
                <a:gd name="T68" fmla="*/ 42 w 161"/>
                <a:gd name="T69" fmla="*/ 150 h 161"/>
                <a:gd name="T70" fmla="*/ 65 w 161"/>
                <a:gd name="T71" fmla="*/ 147 h 161"/>
                <a:gd name="T72" fmla="*/ 92 w 161"/>
                <a:gd name="T73" fmla="*/ 159 h 161"/>
                <a:gd name="T74" fmla="*/ 116 w 161"/>
                <a:gd name="T75" fmla="*/ 138 h 161"/>
                <a:gd name="T76" fmla="*/ 133 w 161"/>
                <a:gd name="T77" fmla="*/ 136 h 161"/>
                <a:gd name="T78" fmla="*/ 150 w 161"/>
                <a:gd name="T79" fmla="*/ 119 h 161"/>
                <a:gd name="T80" fmla="*/ 146 w 161"/>
                <a:gd name="T81" fmla="*/ 96 h 161"/>
                <a:gd name="T82" fmla="*/ 159 w 161"/>
                <a:gd name="T83" fmla="*/ 69 h 161"/>
                <a:gd name="T84" fmla="*/ 138 w 161"/>
                <a:gd name="T85" fmla="*/ 45 h 161"/>
                <a:gd name="T86" fmla="*/ 135 w 161"/>
                <a:gd name="T87" fmla="*/ 28 h 161"/>
                <a:gd name="T88" fmla="*/ 118 w 161"/>
                <a:gd name="T89" fmla="*/ 11 h 161"/>
                <a:gd name="T90" fmla="*/ 96 w 161"/>
                <a:gd name="T91" fmla="*/ 15 h 161"/>
                <a:gd name="T92" fmla="*/ 69 w 161"/>
                <a:gd name="T93" fmla="*/ 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161">
                  <a:moveTo>
                    <a:pt x="71" y="13"/>
                  </a:moveTo>
                  <a:cubicBezTo>
                    <a:pt x="74" y="12"/>
                    <a:pt x="77" y="14"/>
                    <a:pt x="78" y="17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7" y="24"/>
                    <a:pt x="94" y="25"/>
                    <a:pt x="101" y="2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1"/>
                    <a:pt x="107" y="20"/>
                    <a:pt x="108" y="20"/>
                  </a:cubicBezTo>
                  <a:cubicBezTo>
                    <a:pt x="109" y="19"/>
                    <a:pt x="111" y="20"/>
                    <a:pt x="112" y="20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4" y="28"/>
                    <a:pt x="125" y="32"/>
                    <a:pt x="123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5" y="45"/>
                    <a:pt x="129" y="51"/>
                    <a:pt x="132" y="58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42" y="56"/>
                    <a:pt x="145" y="58"/>
                    <a:pt x="145" y="6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9" y="75"/>
                    <a:pt x="147" y="78"/>
                    <a:pt x="144" y="78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7" y="87"/>
                    <a:pt x="136" y="94"/>
                    <a:pt x="133" y="101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42" y="106"/>
                    <a:pt x="142" y="110"/>
                    <a:pt x="141" y="11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4" y="123"/>
                    <a:pt x="132" y="124"/>
                    <a:pt x="131" y="125"/>
                  </a:cubicBezTo>
                  <a:cubicBezTo>
                    <a:pt x="130" y="125"/>
                    <a:pt x="128" y="125"/>
                    <a:pt x="127" y="12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16" y="125"/>
                    <a:pt x="110" y="129"/>
                    <a:pt x="103" y="132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2"/>
                    <a:pt x="104" y="145"/>
                    <a:pt x="100" y="146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6" y="149"/>
                    <a:pt x="83" y="147"/>
                    <a:pt x="83" y="144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4" y="137"/>
                    <a:pt x="67" y="136"/>
                    <a:pt x="60" y="133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1"/>
                    <a:pt x="54" y="141"/>
                    <a:pt x="53" y="142"/>
                  </a:cubicBezTo>
                  <a:cubicBezTo>
                    <a:pt x="51" y="142"/>
                    <a:pt x="50" y="142"/>
                    <a:pt x="49" y="14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6" y="133"/>
                    <a:pt x="36" y="130"/>
                    <a:pt x="37" y="12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6"/>
                    <a:pt x="32" y="110"/>
                    <a:pt x="29" y="104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9" y="106"/>
                    <a:pt x="16" y="104"/>
                    <a:pt x="15" y="101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2" y="87"/>
                    <a:pt x="14" y="84"/>
                    <a:pt x="17" y="8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74"/>
                    <a:pt x="25" y="67"/>
                    <a:pt x="28" y="60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9" y="55"/>
                    <a:pt x="18" y="51"/>
                    <a:pt x="20" y="4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8"/>
                    <a:pt x="28" y="37"/>
                    <a:pt x="30" y="37"/>
                  </a:cubicBezTo>
                  <a:cubicBezTo>
                    <a:pt x="31" y="37"/>
                    <a:pt x="33" y="37"/>
                    <a:pt x="34" y="3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36"/>
                    <a:pt x="51" y="32"/>
                    <a:pt x="57" y="29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9"/>
                    <a:pt x="57" y="16"/>
                    <a:pt x="60" y="16"/>
                  </a:cubicBezTo>
                  <a:cubicBezTo>
                    <a:pt x="71" y="13"/>
                    <a:pt x="71" y="13"/>
                    <a:pt x="71" y="13"/>
                  </a:cubicBezTo>
                  <a:moveTo>
                    <a:pt x="69" y="2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49" y="6"/>
                    <a:pt x="44" y="14"/>
                    <a:pt x="45" y="23"/>
                  </a:cubicBezTo>
                  <a:cubicBezTo>
                    <a:pt x="43" y="24"/>
                    <a:pt x="41" y="26"/>
                    <a:pt x="39" y="27"/>
                  </a:cubicBezTo>
                  <a:cubicBezTo>
                    <a:pt x="35" y="25"/>
                    <a:pt x="31" y="25"/>
                    <a:pt x="27" y="26"/>
                  </a:cubicBezTo>
                  <a:cubicBezTo>
                    <a:pt x="23" y="27"/>
                    <a:pt x="19" y="29"/>
                    <a:pt x="17" y="3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7"/>
                    <a:pt x="7" y="51"/>
                    <a:pt x="8" y="56"/>
                  </a:cubicBezTo>
                  <a:cubicBezTo>
                    <a:pt x="9" y="59"/>
                    <a:pt x="11" y="63"/>
                    <a:pt x="14" y="65"/>
                  </a:cubicBezTo>
                  <a:cubicBezTo>
                    <a:pt x="14" y="68"/>
                    <a:pt x="13" y="70"/>
                    <a:pt x="13" y="72"/>
                  </a:cubicBezTo>
                  <a:cubicBezTo>
                    <a:pt x="5" y="75"/>
                    <a:pt x="0" y="84"/>
                    <a:pt x="2" y="9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" y="112"/>
                    <a:pt x="14" y="117"/>
                    <a:pt x="23" y="116"/>
                  </a:cubicBezTo>
                  <a:cubicBezTo>
                    <a:pt x="24" y="118"/>
                    <a:pt x="25" y="120"/>
                    <a:pt x="27" y="122"/>
                  </a:cubicBezTo>
                  <a:cubicBezTo>
                    <a:pt x="25" y="126"/>
                    <a:pt x="25" y="130"/>
                    <a:pt x="25" y="134"/>
                  </a:cubicBezTo>
                  <a:cubicBezTo>
                    <a:pt x="26" y="138"/>
                    <a:pt x="29" y="142"/>
                    <a:pt x="33" y="144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6" y="153"/>
                    <a:pt x="51" y="154"/>
                    <a:pt x="55" y="153"/>
                  </a:cubicBezTo>
                  <a:cubicBezTo>
                    <a:pt x="59" y="152"/>
                    <a:pt x="62" y="150"/>
                    <a:pt x="65" y="147"/>
                  </a:cubicBezTo>
                  <a:cubicBezTo>
                    <a:pt x="67" y="147"/>
                    <a:pt x="70" y="148"/>
                    <a:pt x="72" y="148"/>
                  </a:cubicBezTo>
                  <a:cubicBezTo>
                    <a:pt x="75" y="156"/>
                    <a:pt x="83" y="161"/>
                    <a:pt x="92" y="159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11" y="155"/>
                    <a:pt x="117" y="147"/>
                    <a:pt x="116" y="138"/>
                  </a:cubicBezTo>
                  <a:cubicBezTo>
                    <a:pt x="118" y="137"/>
                    <a:pt x="120" y="136"/>
                    <a:pt x="122" y="134"/>
                  </a:cubicBezTo>
                  <a:cubicBezTo>
                    <a:pt x="126" y="136"/>
                    <a:pt x="130" y="136"/>
                    <a:pt x="133" y="136"/>
                  </a:cubicBezTo>
                  <a:cubicBezTo>
                    <a:pt x="138" y="135"/>
                    <a:pt x="142" y="132"/>
                    <a:pt x="144" y="128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3" y="115"/>
                    <a:pt x="153" y="110"/>
                    <a:pt x="152" y="106"/>
                  </a:cubicBezTo>
                  <a:cubicBezTo>
                    <a:pt x="152" y="102"/>
                    <a:pt x="149" y="99"/>
                    <a:pt x="146" y="96"/>
                  </a:cubicBezTo>
                  <a:cubicBezTo>
                    <a:pt x="147" y="94"/>
                    <a:pt x="147" y="91"/>
                    <a:pt x="148" y="89"/>
                  </a:cubicBezTo>
                  <a:cubicBezTo>
                    <a:pt x="156" y="86"/>
                    <a:pt x="161" y="78"/>
                    <a:pt x="159" y="69"/>
                  </a:cubicBezTo>
                  <a:cubicBezTo>
                    <a:pt x="157" y="58"/>
                    <a:pt x="157" y="58"/>
                    <a:pt x="157" y="58"/>
                  </a:cubicBezTo>
                  <a:cubicBezTo>
                    <a:pt x="155" y="50"/>
                    <a:pt x="147" y="44"/>
                    <a:pt x="138" y="45"/>
                  </a:cubicBezTo>
                  <a:cubicBezTo>
                    <a:pt x="137" y="43"/>
                    <a:pt x="135" y="41"/>
                    <a:pt x="134" y="39"/>
                  </a:cubicBezTo>
                  <a:cubicBezTo>
                    <a:pt x="136" y="36"/>
                    <a:pt x="136" y="32"/>
                    <a:pt x="135" y="28"/>
                  </a:cubicBezTo>
                  <a:cubicBezTo>
                    <a:pt x="134" y="23"/>
                    <a:pt x="132" y="19"/>
                    <a:pt x="128" y="1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5" y="8"/>
                    <a:pt x="110" y="8"/>
                    <a:pt x="106" y="9"/>
                  </a:cubicBezTo>
                  <a:cubicBezTo>
                    <a:pt x="102" y="9"/>
                    <a:pt x="98" y="12"/>
                    <a:pt x="96" y="15"/>
                  </a:cubicBezTo>
                  <a:cubicBezTo>
                    <a:pt x="93" y="14"/>
                    <a:pt x="91" y="14"/>
                    <a:pt x="89" y="13"/>
                  </a:cubicBezTo>
                  <a:cubicBezTo>
                    <a:pt x="86" y="5"/>
                    <a:pt x="77" y="0"/>
                    <a:pt x="6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C2EF8E6B-8F91-41B4-BE72-6170B33B4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1080" y="536756"/>
              <a:ext cx="306388" cy="306388"/>
            </a:xfrm>
            <a:custGeom>
              <a:avLst/>
              <a:gdLst>
                <a:gd name="T0" fmla="*/ 48 w 81"/>
                <a:gd name="T1" fmla="*/ 77 h 81"/>
                <a:gd name="T2" fmla="*/ 4 w 81"/>
                <a:gd name="T3" fmla="*/ 49 h 81"/>
                <a:gd name="T4" fmla="*/ 32 w 81"/>
                <a:gd name="T5" fmla="*/ 5 h 81"/>
                <a:gd name="T6" fmla="*/ 76 w 81"/>
                <a:gd name="T7" fmla="*/ 33 h 81"/>
                <a:gd name="T8" fmla="*/ 48 w 81"/>
                <a:gd name="T9" fmla="*/ 77 h 81"/>
                <a:gd name="T10" fmla="*/ 34 w 81"/>
                <a:gd name="T11" fmla="*/ 10 h 81"/>
                <a:gd name="T12" fmla="*/ 10 w 81"/>
                <a:gd name="T13" fmla="*/ 47 h 81"/>
                <a:gd name="T14" fmla="*/ 47 w 81"/>
                <a:gd name="T15" fmla="*/ 71 h 81"/>
                <a:gd name="T16" fmla="*/ 71 w 81"/>
                <a:gd name="T17" fmla="*/ 34 h 81"/>
                <a:gd name="T18" fmla="*/ 34 w 81"/>
                <a:gd name="T19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8" y="77"/>
                  </a:moveTo>
                  <a:cubicBezTo>
                    <a:pt x="28" y="81"/>
                    <a:pt x="9" y="68"/>
                    <a:pt x="4" y="49"/>
                  </a:cubicBezTo>
                  <a:cubicBezTo>
                    <a:pt x="0" y="29"/>
                    <a:pt x="13" y="9"/>
                    <a:pt x="32" y="5"/>
                  </a:cubicBezTo>
                  <a:cubicBezTo>
                    <a:pt x="52" y="0"/>
                    <a:pt x="72" y="13"/>
                    <a:pt x="76" y="33"/>
                  </a:cubicBezTo>
                  <a:cubicBezTo>
                    <a:pt x="81" y="53"/>
                    <a:pt x="68" y="72"/>
                    <a:pt x="48" y="77"/>
                  </a:cubicBezTo>
                  <a:close/>
                  <a:moveTo>
                    <a:pt x="34" y="10"/>
                  </a:moveTo>
                  <a:cubicBezTo>
                    <a:pt x="17" y="14"/>
                    <a:pt x="6" y="31"/>
                    <a:pt x="10" y="47"/>
                  </a:cubicBezTo>
                  <a:cubicBezTo>
                    <a:pt x="14" y="64"/>
                    <a:pt x="30" y="75"/>
                    <a:pt x="47" y="71"/>
                  </a:cubicBezTo>
                  <a:cubicBezTo>
                    <a:pt x="64" y="67"/>
                    <a:pt x="74" y="51"/>
                    <a:pt x="71" y="34"/>
                  </a:cubicBezTo>
                  <a:cubicBezTo>
                    <a:pt x="67" y="17"/>
                    <a:pt x="50" y="7"/>
                    <a:pt x="3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4EE52B-074A-45D1-9792-A37B6E9140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2517" y="608193"/>
              <a:ext cx="163513" cy="163513"/>
            </a:xfrm>
            <a:custGeom>
              <a:avLst/>
              <a:gdLst>
                <a:gd name="T0" fmla="*/ 26 w 43"/>
                <a:gd name="T1" fmla="*/ 41 h 43"/>
                <a:gd name="T2" fmla="*/ 2 w 43"/>
                <a:gd name="T3" fmla="*/ 26 h 43"/>
                <a:gd name="T4" fmla="*/ 17 w 43"/>
                <a:gd name="T5" fmla="*/ 2 h 43"/>
                <a:gd name="T6" fmla="*/ 41 w 43"/>
                <a:gd name="T7" fmla="*/ 17 h 43"/>
                <a:gd name="T8" fmla="*/ 26 w 43"/>
                <a:gd name="T9" fmla="*/ 41 h 43"/>
                <a:gd name="T10" fmla="*/ 18 w 43"/>
                <a:gd name="T11" fmla="*/ 8 h 43"/>
                <a:gd name="T12" fmla="*/ 8 w 43"/>
                <a:gd name="T13" fmla="*/ 25 h 43"/>
                <a:gd name="T14" fmla="*/ 24 w 43"/>
                <a:gd name="T15" fmla="*/ 35 h 43"/>
                <a:gd name="T16" fmla="*/ 35 w 43"/>
                <a:gd name="T17" fmla="*/ 19 h 43"/>
                <a:gd name="T18" fmla="*/ 18 w 43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6" y="41"/>
                  </a:moveTo>
                  <a:cubicBezTo>
                    <a:pt x="15" y="43"/>
                    <a:pt x="4" y="37"/>
                    <a:pt x="2" y="26"/>
                  </a:cubicBezTo>
                  <a:cubicBezTo>
                    <a:pt x="0" y="15"/>
                    <a:pt x="6" y="5"/>
                    <a:pt x="17" y="2"/>
                  </a:cubicBezTo>
                  <a:cubicBezTo>
                    <a:pt x="28" y="0"/>
                    <a:pt x="38" y="7"/>
                    <a:pt x="41" y="17"/>
                  </a:cubicBezTo>
                  <a:cubicBezTo>
                    <a:pt x="43" y="28"/>
                    <a:pt x="36" y="39"/>
                    <a:pt x="26" y="41"/>
                  </a:cubicBezTo>
                  <a:close/>
                  <a:moveTo>
                    <a:pt x="18" y="8"/>
                  </a:moveTo>
                  <a:cubicBezTo>
                    <a:pt x="11" y="10"/>
                    <a:pt x="6" y="17"/>
                    <a:pt x="8" y="25"/>
                  </a:cubicBezTo>
                  <a:cubicBezTo>
                    <a:pt x="9" y="32"/>
                    <a:pt x="17" y="37"/>
                    <a:pt x="24" y="35"/>
                  </a:cubicBezTo>
                  <a:cubicBezTo>
                    <a:pt x="32" y="34"/>
                    <a:pt x="37" y="26"/>
                    <a:pt x="35" y="19"/>
                  </a:cubicBezTo>
                  <a:cubicBezTo>
                    <a:pt x="34" y="11"/>
                    <a:pt x="26" y="6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E36AB77D-C4DB-4F11-8D08-080B58B4E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1267" y="479606"/>
              <a:ext cx="911225" cy="909638"/>
            </a:xfrm>
            <a:custGeom>
              <a:avLst/>
              <a:gdLst>
                <a:gd name="T0" fmla="*/ 138 w 241"/>
                <a:gd name="T1" fmla="*/ 25 h 240"/>
                <a:gd name="T2" fmla="*/ 168 w 241"/>
                <a:gd name="T3" fmla="*/ 48 h 240"/>
                <a:gd name="T4" fmla="*/ 181 w 241"/>
                <a:gd name="T5" fmla="*/ 38 h 240"/>
                <a:gd name="T6" fmla="*/ 199 w 241"/>
                <a:gd name="T7" fmla="*/ 53 h 240"/>
                <a:gd name="T8" fmla="*/ 192 w 241"/>
                <a:gd name="T9" fmla="*/ 73 h 240"/>
                <a:gd name="T10" fmla="*/ 215 w 241"/>
                <a:gd name="T11" fmla="*/ 103 h 240"/>
                <a:gd name="T12" fmla="*/ 223 w 241"/>
                <a:gd name="T13" fmla="*/ 128 h 240"/>
                <a:gd name="T14" fmla="*/ 204 w 241"/>
                <a:gd name="T15" fmla="*/ 137 h 240"/>
                <a:gd name="T16" fmla="*/ 199 w 241"/>
                <a:gd name="T17" fmla="*/ 174 h 240"/>
                <a:gd name="T18" fmla="*/ 187 w 241"/>
                <a:gd name="T19" fmla="*/ 199 h 240"/>
                <a:gd name="T20" fmla="*/ 175 w 241"/>
                <a:gd name="T21" fmla="*/ 199 h 240"/>
                <a:gd name="T22" fmla="*/ 138 w 241"/>
                <a:gd name="T23" fmla="*/ 204 h 240"/>
                <a:gd name="T24" fmla="*/ 129 w 241"/>
                <a:gd name="T25" fmla="*/ 223 h 240"/>
                <a:gd name="T26" fmla="*/ 103 w 241"/>
                <a:gd name="T27" fmla="*/ 214 h 240"/>
                <a:gd name="T28" fmla="*/ 73 w 241"/>
                <a:gd name="T29" fmla="*/ 191 h 240"/>
                <a:gd name="T30" fmla="*/ 60 w 241"/>
                <a:gd name="T31" fmla="*/ 201 h 240"/>
                <a:gd name="T32" fmla="*/ 42 w 241"/>
                <a:gd name="T33" fmla="*/ 186 h 240"/>
                <a:gd name="T34" fmla="*/ 49 w 241"/>
                <a:gd name="T35" fmla="*/ 167 h 240"/>
                <a:gd name="T36" fmla="*/ 26 w 241"/>
                <a:gd name="T37" fmla="*/ 137 h 240"/>
                <a:gd name="T38" fmla="*/ 17 w 241"/>
                <a:gd name="T39" fmla="*/ 111 h 240"/>
                <a:gd name="T40" fmla="*/ 36 w 241"/>
                <a:gd name="T41" fmla="*/ 103 h 240"/>
                <a:gd name="T42" fmla="*/ 42 w 241"/>
                <a:gd name="T43" fmla="*/ 65 h 240"/>
                <a:gd name="T44" fmla="*/ 54 w 241"/>
                <a:gd name="T45" fmla="*/ 41 h 240"/>
                <a:gd name="T46" fmla="*/ 66 w 241"/>
                <a:gd name="T47" fmla="*/ 41 h 240"/>
                <a:gd name="T48" fmla="*/ 103 w 241"/>
                <a:gd name="T49" fmla="*/ 36 h 240"/>
                <a:gd name="T50" fmla="*/ 112 w 241"/>
                <a:gd name="T51" fmla="*/ 17 h 240"/>
                <a:gd name="T52" fmla="*/ 129 w 241"/>
                <a:gd name="T53" fmla="*/ 0 h 240"/>
                <a:gd name="T54" fmla="*/ 86 w 241"/>
                <a:gd name="T55" fmla="*/ 23 h 240"/>
                <a:gd name="T56" fmla="*/ 60 w 241"/>
                <a:gd name="T57" fmla="*/ 21 h 240"/>
                <a:gd name="T58" fmla="*/ 29 w 241"/>
                <a:gd name="T59" fmla="*/ 41 h 240"/>
                <a:gd name="T60" fmla="*/ 28 w 241"/>
                <a:gd name="T61" fmla="*/ 75 h 240"/>
                <a:gd name="T62" fmla="*/ 0 w 241"/>
                <a:gd name="T63" fmla="*/ 111 h 240"/>
                <a:gd name="T64" fmla="*/ 23 w 241"/>
                <a:gd name="T65" fmla="*/ 154 h 240"/>
                <a:gd name="T66" fmla="*/ 22 w 241"/>
                <a:gd name="T67" fmla="*/ 180 h 240"/>
                <a:gd name="T68" fmla="*/ 42 w 241"/>
                <a:gd name="T69" fmla="*/ 211 h 240"/>
                <a:gd name="T70" fmla="*/ 76 w 241"/>
                <a:gd name="T71" fmla="*/ 212 h 240"/>
                <a:gd name="T72" fmla="*/ 112 w 241"/>
                <a:gd name="T73" fmla="*/ 240 h 240"/>
                <a:gd name="T74" fmla="*/ 155 w 241"/>
                <a:gd name="T75" fmla="*/ 217 h 240"/>
                <a:gd name="T76" fmla="*/ 181 w 241"/>
                <a:gd name="T77" fmla="*/ 218 h 240"/>
                <a:gd name="T78" fmla="*/ 211 w 241"/>
                <a:gd name="T79" fmla="*/ 199 h 240"/>
                <a:gd name="T80" fmla="*/ 213 w 241"/>
                <a:gd name="T81" fmla="*/ 164 h 240"/>
                <a:gd name="T82" fmla="*/ 241 w 241"/>
                <a:gd name="T83" fmla="*/ 128 h 240"/>
                <a:gd name="T84" fmla="*/ 217 w 241"/>
                <a:gd name="T85" fmla="*/ 86 h 240"/>
                <a:gd name="T86" fmla="*/ 219 w 241"/>
                <a:gd name="T87" fmla="*/ 59 h 240"/>
                <a:gd name="T88" fmla="*/ 199 w 241"/>
                <a:gd name="T89" fmla="*/ 29 h 240"/>
                <a:gd name="T90" fmla="*/ 165 w 241"/>
                <a:gd name="T91" fmla="*/ 27 h 240"/>
                <a:gd name="T92" fmla="*/ 129 w 241"/>
                <a:gd name="T9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40">
                  <a:moveTo>
                    <a:pt x="129" y="17"/>
                  </a:moveTo>
                  <a:cubicBezTo>
                    <a:pt x="134" y="17"/>
                    <a:pt x="138" y="21"/>
                    <a:pt x="138" y="2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49" y="38"/>
                    <a:pt x="159" y="42"/>
                    <a:pt x="168" y="48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7" y="39"/>
                    <a:pt x="179" y="38"/>
                    <a:pt x="181" y="38"/>
                  </a:cubicBezTo>
                  <a:cubicBezTo>
                    <a:pt x="183" y="38"/>
                    <a:pt x="185" y="39"/>
                    <a:pt x="187" y="41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203" y="56"/>
                    <a:pt x="203" y="62"/>
                    <a:pt x="199" y="65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8" y="82"/>
                    <a:pt x="202" y="92"/>
                    <a:pt x="204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20" y="103"/>
                    <a:pt x="223" y="106"/>
                    <a:pt x="223" y="11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223" y="133"/>
                    <a:pt x="220" y="137"/>
                    <a:pt x="215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2" y="148"/>
                    <a:pt x="198" y="158"/>
                    <a:pt x="192" y="167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203" y="178"/>
                    <a:pt x="203" y="183"/>
                    <a:pt x="199" y="186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85" y="200"/>
                    <a:pt x="183" y="201"/>
                    <a:pt x="181" y="201"/>
                  </a:cubicBezTo>
                  <a:cubicBezTo>
                    <a:pt x="179" y="201"/>
                    <a:pt x="177" y="200"/>
                    <a:pt x="175" y="199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9" y="197"/>
                    <a:pt x="149" y="202"/>
                    <a:pt x="138" y="204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19"/>
                    <a:pt x="134" y="223"/>
                    <a:pt x="129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07" y="223"/>
                    <a:pt x="103" y="219"/>
                    <a:pt x="103" y="214"/>
                  </a:cubicBezTo>
                  <a:cubicBezTo>
                    <a:pt x="103" y="204"/>
                    <a:pt x="103" y="204"/>
                    <a:pt x="103" y="204"/>
                  </a:cubicBezTo>
                  <a:cubicBezTo>
                    <a:pt x="92" y="202"/>
                    <a:pt x="82" y="197"/>
                    <a:pt x="73" y="191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4" y="200"/>
                    <a:pt x="62" y="201"/>
                    <a:pt x="60" y="201"/>
                  </a:cubicBezTo>
                  <a:cubicBezTo>
                    <a:pt x="58" y="201"/>
                    <a:pt x="55" y="200"/>
                    <a:pt x="54" y="199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38" y="183"/>
                    <a:pt x="38" y="178"/>
                    <a:pt x="42" y="174"/>
                  </a:cubicBezTo>
                  <a:cubicBezTo>
                    <a:pt x="49" y="167"/>
                    <a:pt x="49" y="167"/>
                    <a:pt x="49" y="167"/>
                  </a:cubicBezTo>
                  <a:cubicBezTo>
                    <a:pt x="43" y="158"/>
                    <a:pt x="39" y="148"/>
                    <a:pt x="3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1" y="137"/>
                    <a:pt x="17" y="133"/>
                    <a:pt x="17" y="128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7" y="106"/>
                    <a:pt x="21" y="103"/>
                    <a:pt x="2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9" y="92"/>
                    <a:pt x="43" y="82"/>
                    <a:pt x="49" y="7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62"/>
                    <a:pt x="38" y="56"/>
                    <a:pt x="42" y="5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39"/>
                    <a:pt x="58" y="38"/>
                    <a:pt x="60" y="38"/>
                  </a:cubicBezTo>
                  <a:cubicBezTo>
                    <a:pt x="62" y="38"/>
                    <a:pt x="64" y="39"/>
                    <a:pt x="66" y="41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82" y="42"/>
                    <a:pt x="92" y="38"/>
                    <a:pt x="103" y="3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1"/>
                    <a:pt x="107" y="17"/>
                    <a:pt x="112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129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0"/>
                    <a:pt x="88" y="10"/>
                    <a:pt x="86" y="23"/>
                  </a:cubicBezTo>
                  <a:cubicBezTo>
                    <a:pt x="83" y="24"/>
                    <a:pt x="79" y="25"/>
                    <a:pt x="76" y="27"/>
                  </a:cubicBezTo>
                  <a:cubicBezTo>
                    <a:pt x="71" y="23"/>
                    <a:pt x="66" y="21"/>
                    <a:pt x="60" y="21"/>
                  </a:cubicBezTo>
                  <a:cubicBezTo>
                    <a:pt x="53" y="21"/>
                    <a:pt x="46" y="24"/>
                    <a:pt x="42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6"/>
                    <a:pt x="22" y="52"/>
                    <a:pt x="22" y="59"/>
                  </a:cubicBezTo>
                  <a:cubicBezTo>
                    <a:pt x="22" y="65"/>
                    <a:pt x="24" y="71"/>
                    <a:pt x="28" y="75"/>
                  </a:cubicBezTo>
                  <a:cubicBezTo>
                    <a:pt x="26" y="79"/>
                    <a:pt x="25" y="82"/>
                    <a:pt x="23" y="86"/>
                  </a:cubicBezTo>
                  <a:cubicBezTo>
                    <a:pt x="10" y="87"/>
                    <a:pt x="0" y="98"/>
                    <a:pt x="0" y="11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2"/>
                    <a:pt x="10" y="153"/>
                    <a:pt x="23" y="154"/>
                  </a:cubicBezTo>
                  <a:cubicBezTo>
                    <a:pt x="25" y="157"/>
                    <a:pt x="26" y="161"/>
                    <a:pt x="28" y="164"/>
                  </a:cubicBezTo>
                  <a:cubicBezTo>
                    <a:pt x="24" y="169"/>
                    <a:pt x="22" y="174"/>
                    <a:pt x="22" y="180"/>
                  </a:cubicBezTo>
                  <a:cubicBezTo>
                    <a:pt x="22" y="187"/>
                    <a:pt x="25" y="194"/>
                    <a:pt x="29" y="19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6" y="216"/>
                    <a:pt x="53" y="218"/>
                    <a:pt x="60" y="218"/>
                  </a:cubicBezTo>
                  <a:cubicBezTo>
                    <a:pt x="66" y="218"/>
                    <a:pt x="71" y="216"/>
                    <a:pt x="76" y="212"/>
                  </a:cubicBezTo>
                  <a:cubicBezTo>
                    <a:pt x="79" y="214"/>
                    <a:pt x="83" y="216"/>
                    <a:pt x="86" y="217"/>
                  </a:cubicBezTo>
                  <a:cubicBezTo>
                    <a:pt x="88" y="230"/>
                    <a:pt x="99" y="240"/>
                    <a:pt x="112" y="240"/>
                  </a:cubicBezTo>
                  <a:cubicBezTo>
                    <a:pt x="129" y="240"/>
                    <a:pt x="129" y="240"/>
                    <a:pt x="129" y="240"/>
                  </a:cubicBezTo>
                  <a:cubicBezTo>
                    <a:pt x="142" y="240"/>
                    <a:pt x="153" y="230"/>
                    <a:pt x="155" y="217"/>
                  </a:cubicBezTo>
                  <a:cubicBezTo>
                    <a:pt x="158" y="216"/>
                    <a:pt x="161" y="214"/>
                    <a:pt x="165" y="212"/>
                  </a:cubicBezTo>
                  <a:cubicBezTo>
                    <a:pt x="169" y="216"/>
                    <a:pt x="175" y="218"/>
                    <a:pt x="181" y="218"/>
                  </a:cubicBezTo>
                  <a:cubicBezTo>
                    <a:pt x="188" y="218"/>
                    <a:pt x="194" y="216"/>
                    <a:pt x="199" y="211"/>
                  </a:cubicBezTo>
                  <a:cubicBezTo>
                    <a:pt x="211" y="199"/>
                    <a:pt x="211" y="199"/>
                    <a:pt x="211" y="199"/>
                  </a:cubicBezTo>
                  <a:cubicBezTo>
                    <a:pt x="216" y="194"/>
                    <a:pt x="219" y="187"/>
                    <a:pt x="219" y="180"/>
                  </a:cubicBezTo>
                  <a:cubicBezTo>
                    <a:pt x="219" y="174"/>
                    <a:pt x="217" y="169"/>
                    <a:pt x="213" y="164"/>
                  </a:cubicBezTo>
                  <a:cubicBezTo>
                    <a:pt x="215" y="161"/>
                    <a:pt x="216" y="157"/>
                    <a:pt x="217" y="154"/>
                  </a:cubicBezTo>
                  <a:cubicBezTo>
                    <a:pt x="230" y="153"/>
                    <a:pt x="241" y="142"/>
                    <a:pt x="241" y="128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41" y="98"/>
                    <a:pt x="230" y="87"/>
                    <a:pt x="217" y="86"/>
                  </a:cubicBezTo>
                  <a:cubicBezTo>
                    <a:pt x="216" y="82"/>
                    <a:pt x="215" y="79"/>
                    <a:pt x="213" y="75"/>
                  </a:cubicBezTo>
                  <a:cubicBezTo>
                    <a:pt x="217" y="71"/>
                    <a:pt x="219" y="65"/>
                    <a:pt x="219" y="59"/>
                  </a:cubicBezTo>
                  <a:cubicBezTo>
                    <a:pt x="219" y="52"/>
                    <a:pt x="216" y="46"/>
                    <a:pt x="211" y="4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4" y="24"/>
                    <a:pt x="188" y="21"/>
                    <a:pt x="181" y="21"/>
                  </a:cubicBezTo>
                  <a:cubicBezTo>
                    <a:pt x="175" y="21"/>
                    <a:pt x="169" y="23"/>
                    <a:pt x="165" y="27"/>
                  </a:cubicBezTo>
                  <a:cubicBezTo>
                    <a:pt x="161" y="25"/>
                    <a:pt x="158" y="24"/>
                    <a:pt x="155" y="23"/>
                  </a:cubicBezTo>
                  <a:cubicBezTo>
                    <a:pt x="153" y="10"/>
                    <a:pt x="142" y="0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AE7B2A40-F91D-4B2D-9102-6906DEAEF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7330" y="722493"/>
              <a:ext cx="419100" cy="423863"/>
            </a:xfrm>
            <a:custGeom>
              <a:avLst/>
              <a:gdLst>
                <a:gd name="T0" fmla="*/ 55 w 111"/>
                <a:gd name="T1" fmla="*/ 112 h 112"/>
                <a:gd name="T2" fmla="*/ 0 w 111"/>
                <a:gd name="T3" fmla="*/ 56 h 112"/>
                <a:gd name="T4" fmla="*/ 55 w 111"/>
                <a:gd name="T5" fmla="*/ 0 h 112"/>
                <a:gd name="T6" fmla="*/ 111 w 111"/>
                <a:gd name="T7" fmla="*/ 56 h 112"/>
                <a:gd name="T8" fmla="*/ 55 w 111"/>
                <a:gd name="T9" fmla="*/ 112 h 112"/>
                <a:gd name="T10" fmla="*/ 55 w 111"/>
                <a:gd name="T11" fmla="*/ 9 h 112"/>
                <a:gd name="T12" fmla="*/ 8 w 111"/>
                <a:gd name="T13" fmla="*/ 56 h 112"/>
                <a:gd name="T14" fmla="*/ 55 w 111"/>
                <a:gd name="T15" fmla="*/ 103 h 112"/>
                <a:gd name="T16" fmla="*/ 103 w 111"/>
                <a:gd name="T17" fmla="*/ 56 h 112"/>
                <a:gd name="T18" fmla="*/ 55 w 111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2">
                  <a:moveTo>
                    <a:pt x="55" y="112"/>
                  </a:moveTo>
                  <a:cubicBezTo>
                    <a:pt x="25" y="112"/>
                    <a:pt x="0" y="86"/>
                    <a:pt x="0" y="56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86"/>
                    <a:pt x="86" y="112"/>
                    <a:pt x="55" y="112"/>
                  </a:cubicBezTo>
                  <a:close/>
                  <a:moveTo>
                    <a:pt x="55" y="9"/>
                  </a:moveTo>
                  <a:cubicBezTo>
                    <a:pt x="29" y="9"/>
                    <a:pt x="8" y="30"/>
                    <a:pt x="8" y="56"/>
                  </a:cubicBezTo>
                  <a:cubicBezTo>
                    <a:pt x="8" y="82"/>
                    <a:pt x="29" y="103"/>
                    <a:pt x="55" y="103"/>
                  </a:cubicBezTo>
                  <a:cubicBezTo>
                    <a:pt x="81" y="103"/>
                    <a:pt x="103" y="82"/>
                    <a:pt x="103" y="56"/>
                  </a:cubicBezTo>
                  <a:cubicBezTo>
                    <a:pt x="103" y="30"/>
                    <a:pt x="81" y="9"/>
                    <a:pt x="5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376D2289-8405-4AB6-ACCB-E6CF57028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992" y="82091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8 h 60"/>
                <a:gd name="T12" fmla="*/ 9 w 60"/>
                <a:gd name="T13" fmla="*/ 30 h 60"/>
                <a:gd name="T14" fmla="*/ 30 w 60"/>
                <a:gd name="T15" fmla="*/ 51 h 60"/>
                <a:gd name="T16" fmla="*/ 52 w 60"/>
                <a:gd name="T17" fmla="*/ 30 h 60"/>
                <a:gd name="T18" fmla="*/ 30 w 60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8"/>
                  </a:moveTo>
                  <a:cubicBezTo>
                    <a:pt x="19" y="8"/>
                    <a:pt x="9" y="18"/>
                    <a:pt x="9" y="30"/>
                  </a:cubicBezTo>
                  <a:cubicBezTo>
                    <a:pt x="9" y="42"/>
                    <a:pt x="19" y="51"/>
                    <a:pt x="30" y="51"/>
                  </a:cubicBezTo>
                  <a:cubicBezTo>
                    <a:pt x="42" y="51"/>
                    <a:pt x="52" y="42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</p:grpSp>
      <p:grpSp>
        <p:nvGrpSpPr>
          <p:cNvPr id="15" name="Group 97">
            <a:extLst>
              <a:ext uri="{FF2B5EF4-FFF2-40B4-BE49-F238E27FC236}">
                <a16:creationId xmlns:a16="http://schemas.microsoft.com/office/drawing/2014/main" id="{7D69C41A-D735-40E5-AA6B-DB3205FD6D3F}"/>
              </a:ext>
            </a:extLst>
          </p:cNvPr>
          <p:cNvGrpSpPr/>
          <p:nvPr/>
        </p:nvGrpSpPr>
        <p:grpSpPr>
          <a:xfrm>
            <a:off x="5242007" y="2660173"/>
            <a:ext cx="1711392" cy="1711837"/>
            <a:chOff x="3865314" y="1566605"/>
            <a:chExt cx="1426531" cy="1426531"/>
          </a:xfrm>
        </p:grpSpPr>
        <p:sp>
          <p:nvSpPr>
            <p:cNvPr id="16" name="Oval 98">
              <a:extLst>
                <a:ext uri="{FF2B5EF4-FFF2-40B4-BE49-F238E27FC236}">
                  <a16:creationId xmlns:a16="http://schemas.microsoft.com/office/drawing/2014/main" id="{ED46909C-1D66-4941-82EC-61F052CC16D2}"/>
                </a:ext>
              </a:extLst>
            </p:cNvPr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accent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  <p:sp>
          <p:nvSpPr>
            <p:cNvPr id="17" name="Oval 99">
              <a:extLst>
                <a:ext uri="{FF2B5EF4-FFF2-40B4-BE49-F238E27FC236}">
                  <a16:creationId xmlns:a16="http://schemas.microsoft.com/office/drawing/2014/main" id="{457960DC-42EA-4FA0-83CA-0516D31C67BC}"/>
                </a:ext>
              </a:extLst>
            </p:cNvPr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50" dirty="0">
                <a:latin typeface="Lato Light"/>
              </a:endParaRPr>
            </a:p>
          </p:txBody>
        </p:sp>
      </p:grpSp>
      <p:cxnSp>
        <p:nvCxnSpPr>
          <p:cNvPr id="18" name="Straight Connector 106">
            <a:extLst>
              <a:ext uri="{FF2B5EF4-FFF2-40B4-BE49-F238E27FC236}">
                <a16:creationId xmlns:a16="http://schemas.microsoft.com/office/drawing/2014/main" id="{0263137E-2B53-47F9-994A-A9C74DD1FC45}"/>
              </a:ext>
            </a:extLst>
          </p:cNvPr>
          <p:cNvCxnSpPr/>
          <p:nvPr/>
        </p:nvCxnSpPr>
        <p:spPr>
          <a:xfrm>
            <a:off x="2793912" y="5003998"/>
            <a:ext cx="161957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09">
            <a:extLst>
              <a:ext uri="{FF2B5EF4-FFF2-40B4-BE49-F238E27FC236}">
                <a16:creationId xmlns:a16="http://schemas.microsoft.com/office/drawing/2014/main" id="{33B72C30-4E63-43AE-A885-EAF13422654B}"/>
              </a:ext>
            </a:extLst>
          </p:cNvPr>
          <p:cNvCxnSpPr/>
          <p:nvPr/>
        </p:nvCxnSpPr>
        <p:spPr>
          <a:xfrm>
            <a:off x="7705394" y="5001898"/>
            <a:ext cx="161957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8">
            <a:extLst>
              <a:ext uri="{FF2B5EF4-FFF2-40B4-BE49-F238E27FC236}">
                <a16:creationId xmlns:a16="http://schemas.microsoft.com/office/drawing/2014/main" id="{6FAF1EF7-52A3-48EE-AC5E-4DA7C6FC77E3}"/>
              </a:ext>
            </a:extLst>
          </p:cNvPr>
          <p:cNvCxnSpPr/>
          <p:nvPr/>
        </p:nvCxnSpPr>
        <p:spPr>
          <a:xfrm>
            <a:off x="6938281" y="3195232"/>
            <a:ext cx="161957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122">
            <a:extLst>
              <a:ext uri="{FF2B5EF4-FFF2-40B4-BE49-F238E27FC236}">
                <a16:creationId xmlns:a16="http://schemas.microsoft.com/office/drawing/2014/main" id="{8C4C66D2-1E64-4E31-A980-A16ED8D9021D}"/>
              </a:ext>
            </a:extLst>
          </p:cNvPr>
          <p:cNvGrpSpPr/>
          <p:nvPr/>
        </p:nvGrpSpPr>
        <p:grpSpPr>
          <a:xfrm>
            <a:off x="6527634" y="4575935"/>
            <a:ext cx="697380" cy="696001"/>
            <a:chOff x="4241800" y="3695700"/>
            <a:chExt cx="709613" cy="708025"/>
          </a:xfrm>
          <a:solidFill>
            <a:schemeClr val="accent2"/>
          </a:solidFill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F68031-EDF8-4125-9C73-7E89243A7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1800" y="3695700"/>
              <a:ext cx="709613" cy="708025"/>
            </a:xfrm>
            <a:custGeom>
              <a:avLst/>
              <a:gdLst>
                <a:gd name="T0" fmla="*/ 454 w 1188"/>
                <a:gd name="T1" fmla="*/ 908 h 1187"/>
                <a:gd name="T2" fmla="*/ 454 w 1188"/>
                <a:gd name="T3" fmla="*/ 908 h 1187"/>
                <a:gd name="T4" fmla="*/ 698 w 1188"/>
                <a:gd name="T5" fmla="*/ 837 h 1187"/>
                <a:gd name="T6" fmla="*/ 723 w 1188"/>
                <a:gd name="T7" fmla="*/ 861 h 1187"/>
                <a:gd name="T8" fmla="*/ 694 w 1188"/>
                <a:gd name="T9" fmla="*/ 890 h 1187"/>
                <a:gd name="T10" fmla="*/ 950 w 1188"/>
                <a:gd name="T11" fmla="*/ 1147 h 1187"/>
                <a:gd name="T12" fmla="*/ 1049 w 1188"/>
                <a:gd name="T13" fmla="*/ 1187 h 1187"/>
                <a:gd name="T14" fmla="*/ 1147 w 1188"/>
                <a:gd name="T15" fmla="*/ 1147 h 1187"/>
                <a:gd name="T16" fmla="*/ 1188 w 1188"/>
                <a:gd name="T17" fmla="*/ 1048 h 1187"/>
                <a:gd name="T18" fmla="*/ 1147 w 1188"/>
                <a:gd name="T19" fmla="*/ 950 h 1187"/>
                <a:gd name="T20" fmla="*/ 890 w 1188"/>
                <a:gd name="T21" fmla="*/ 693 h 1187"/>
                <a:gd name="T22" fmla="*/ 861 w 1188"/>
                <a:gd name="T23" fmla="*/ 722 h 1187"/>
                <a:gd name="T24" fmla="*/ 837 w 1188"/>
                <a:gd name="T25" fmla="*/ 698 h 1187"/>
                <a:gd name="T26" fmla="*/ 907 w 1188"/>
                <a:gd name="T27" fmla="*/ 422 h 1187"/>
                <a:gd name="T28" fmla="*/ 775 w 1188"/>
                <a:gd name="T29" fmla="*/ 133 h 1187"/>
                <a:gd name="T30" fmla="*/ 454 w 1188"/>
                <a:gd name="T31" fmla="*/ 0 h 1187"/>
                <a:gd name="T32" fmla="*/ 133 w 1188"/>
                <a:gd name="T33" fmla="*/ 133 h 1187"/>
                <a:gd name="T34" fmla="*/ 0 w 1188"/>
                <a:gd name="T35" fmla="*/ 454 h 1187"/>
                <a:gd name="T36" fmla="*/ 133 w 1188"/>
                <a:gd name="T37" fmla="*/ 775 h 1187"/>
                <a:gd name="T38" fmla="*/ 454 w 1188"/>
                <a:gd name="T39" fmla="*/ 908 h 1187"/>
                <a:gd name="T40" fmla="*/ 1116 w 1188"/>
                <a:gd name="T41" fmla="*/ 1048 h 1187"/>
                <a:gd name="T42" fmla="*/ 1096 w 1188"/>
                <a:gd name="T43" fmla="*/ 1096 h 1187"/>
                <a:gd name="T44" fmla="*/ 1049 w 1188"/>
                <a:gd name="T45" fmla="*/ 1115 h 1187"/>
                <a:gd name="T46" fmla="*/ 1001 w 1188"/>
                <a:gd name="T47" fmla="*/ 1096 h 1187"/>
                <a:gd name="T48" fmla="*/ 802 w 1188"/>
                <a:gd name="T49" fmla="*/ 897 h 1187"/>
                <a:gd name="T50" fmla="*/ 897 w 1188"/>
                <a:gd name="T51" fmla="*/ 802 h 1187"/>
                <a:gd name="T52" fmla="*/ 1096 w 1188"/>
                <a:gd name="T53" fmla="*/ 1001 h 1187"/>
                <a:gd name="T54" fmla="*/ 1116 w 1188"/>
                <a:gd name="T55" fmla="*/ 1048 h 1187"/>
                <a:gd name="T56" fmla="*/ 774 w 1188"/>
                <a:gd name="T57" fmla="*/ 810 h 1187"/>
                <a:gd name="T58" fmla="*/ 756 w 1188"/>
                <a:gd name="T59" fmla="*/ 793 h 1187"/>
                <a:gd name="T60" fmla="*/ 756 w 1188"/>
                <a:gd name="T61" fmla="*/ 793 h 1187"/>
                <a:gd name="T62" fmla="*/ 765 w 1188"/>
                <a:gd name="T63" fmla="*/ 785 h 1187"/>
                <a:gd name="T64" fmla="*/ 767 w 1188"/>
                <a:gd name="T65" fmla="*/ 783 h 1187"/>
                <a:gd name="T66" fmla="*/ 775 w 1188"/>
                <a:gd name="T67" fmla="*/ 775 h 1187"/>
                <a:gd name="T68" fmla="*/ 784 w 1188"/>
                <a:gd name="T69" fmla="*/ 766 h 1187"/>
                <a:gd name="T70" fmla="*/ 785 w 1188"/>
                <a:gd name="T71" fmla="*/ 765 h 1187"/>
                <a:gd name="T72" fmla="*/ 793 w 1188"/>
                <a:gd name="T73" fmla="*/ 756 h 1187"/>
                <a:gd name="T74" fmla="*/ 793 w 1188"/>
                <a:gd name="T75" fmla="*/ 756 h 1187"/>
                <a:gd name="T76" fmla="*/ 810 w 1188"/>
                <a:gd name="T77" fmla="*/ 773 h 1187"/>
                <a:gd name="T78" fmla="*/ 774 w 1188"/>
                <a:gd name="T79" fmla="*/ 810 h 1187"/>
                <a:gd name="T80" fmla="*/ 184 w 1188"/>
                <a:gd name="T81" fmla="*/ 184 h 1187"/>
                <a:gd name="T82" fmla="*/ 454 w 1188"/>
                <a:gd name="T83" fmla="*/ 72 h 1187"/>
                <a:gd name="T84" fmla="*/ 724 w 1188"/>
                <a:gd name="T85" fmla="*/ 184 h 1187"/>
                <a:gd name="T86" fmla="*/ 835 w 1188"/>
                <a:gd name="T87" fmla="*/ 427 h 1187"/>
                <a:gd name="T88" fmla="*/ 762 w 1188"/>
                <a:gd name="T89" fmla="*/ 681 h 1187"/>
                <a:gd name="T90" fmla="*/ 762 w 1188"/>
                <a:gd name="T91" fmla="*/ 681 h 1187"/>
                <a:gd name="T92" fmla="*/ 724 w 1188"/>
                <a:gd name="T93" fmla="*/ 724 h 1187"/>
                <a:gd name="T94" fmla="*/ 711 w 1188"/>
                <a:gd name="T95" fmla="*/ 737 h 1187"/>
                <a:gd name="T96" fmla="*/ 681 w 1188"/>
                <a:gd name="T97" fmla="*/ 761 h 1187"/>
                <a:gd name="T98" fmla="*/ 454 w 1188"/>
                <a:gd name="T99" fmla="*/ 836 h 1187"/>
                <a:gd name="T100" fmla="*/ 184 w 1188"/>
                <a:gd name="T101" fmla="*/ 724 h 1187"/>
                <a:gd name="T102" fmla="*/ 184 w 1188"/>
                <a:gd name="T103" fmla="*/ 18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88" h="1187">
                  <a:moveTo>
                    <a:pt x="454" y="908"/>
                  </a:moveTo>
                  <a:cubicBezTo>
                    <a:pt x="454" y="908"/>
                    <a:pt x="454" y="908"/>
                    <a:pt x="454" y="908"/>
                  </a:cubicBezTo>
                  <a:cubicBezTo>
                    <a:pt x="542" y="908"/>
                    <a:pt x="626" y="883"/>
                    <a:pt x="698" y="837"/>
                  </a:cubicBezTo>
                  <a:cubicBezTo>
                    <a:pt x="723" y="861"/>
                    <a:pt x="723" y="861"/>
                    <a:pt x="723" y="861"/>
                  </a:cubicBezTo>
                  <a:cubicBezTo>
                    <a:pt x="694" y="890"/>
                    <a:pt x="694" y="890"/>
                    <a:pt x="694" y="890"/>
                  </a:cubicBezTo>
                  <a:cubicBezTo>
                    <a:pt x="950" y="1147"/>
                    <a:pt x="950" y="1147"/>
                    <a:pt x="950" y="1147"/>
                  </a:cubicBezTo>
                  <a:cubicBezTo>
                    <a:pt x="977" y="1173"/>
                    <a:pt x="1012" y="1187"/>
                    <a:pt x="1049" y="1187"/>
                  </a:cubicBezTo>
                  <a:cubicBezTo>
                    <a:pt x="1086" y="1187"/>
                    <a:pt x="1121" y="1173"/>
                    <a:pt x="1147" y="1147"/>
                  </a:cubicBezTo>
                  <a:cubicBezTo>
                    <a:pt x="1173" y="1120"/>
                    <a:pt x="1188" y="1086"/>
                    <a:pt x="1188" y="1048"/>
                  </a:cubicBezTo>
                  <a:cubicBezTo>
                    <a:pt x="1188" y="1011"/>
                    <a:pt x="1173" y="976"/>
                    <a:pt x="1147" y="950"/>
                  </a:cubicBezTo>
                  <a:cubicBezTo>
                    <a:pt x="890" y="693"/>
                    <a:pt x="890" y="693"/>
                    <a:pt x="890" y="693"/>
                  </a:cubicBezTo>
                  <a:cubicBezTo>
                    <a:pt x="861" y="722"/>
                    <a:pt x="861" y="722"/>
                    <a:pt x="861" y="722"/>
                  </a:cubicBezTo>
                  <a:cubicBezTo>
                    <a:pt x="837" y="698"/>
                    <a:pt x="837" y="698"/>
                    <a:pt x="837" y="698"/>
                  </a:cubicBezTo>
                  <a:cubicBezTo>
                    <a:pt x="889" y="616"/>
                    <a:pt x="914" y="520"/>
                    <a:pt x="907" y="422"/>
                  </a:cubicBezTo>
                  <a:cubicBezTo>
                    <a:pt x="899" y="313"/>
                    <a:pt x="853" y="210"/>
                    <a:pt x="775" y="133"/>
                  </a:cubicBezTo>
                  <a:cubicBezTo>
                    <a:pt x="689" y="47"/>
                    <a:pt x="576" y="0"/>
                    <a:pt x="454" y="0"/>
                  </a:cubicBezTo>
                  <a:cubicBezTo>
                    <a:pt x="333" y="0"/>
                    <a:pt x="219" y="47"/>
                    <a:pt x="133" y="133"/>
                  </a:cubicBezTo>
                  <a:cubicBezTo>
                    <a:pt x="48" y="219"/>
                    <a:pt x="0" y="333"/>
                    <a:pt x="0" y="454"/>
                  </a:cubicBezTo>
                  <a:cubicBezTo>
                    <a:pt x="0" y="575"/>
                    <a:pt x="48" y="689"/>
                    <a:pt x="133" y="775"/>
                  </a:cubicBezTo>
                  <a:cubicBezTo>
                    <a:pt x="219" y="861"/>
                    <a:pt x="333" y="908"/>
                    <a:pt x="454" y="908"/>
                  </a:cubicBezTo>
                  <a:close/>
                  <a:moveTo>
                    <a:pt x="1116" y="1048"/>
                  </a:moveTo>
                  <a:cubicBezTo>
                    <a:pt x="1116" y="1066"/>
                    <a:pt x="1109" y="1083"/>
                    <a:pt x="1096" y="1096"/>
                  </a:cubicBezTo>
                  <a:cubicBezTo>
                    <a:pt x="1083" y="1108"/>
                    <a:pt x="1067" y="1115"/>
                    <a:pt x="1049" y="1115"/>
                  </a:cubicBezTo>
                  <a:cubicBezTo>
                    <a:pt x="1031" y="1115"/>
                    <a:pt x="1014" y="1108"/>
                    <a:pt x="1001" y="1096"/>
                  </a:cubicBezTo>
                  <a:cubicBezTo>
                    <a:pt x="802" y="897"/>
                    <a:pt x="802" y="897"/>
                    <a:pt x="802" y="897"/>
                  </a:cubicBezTo>
                  <a:cubicBezTo>
                    <a:pt x="897" y="802"/>
                    <a:pt x="897" y="802"/>
                    <a:pt x="897" y="802"/>
                  </a:cubicBezTo>
                  <a:cubicBezTo>
                    <a:pt x="1096" y="1001"/>
                    <a:pt x="1096" y="1001"/>
                    <a:pt x="1096" y="1001"/>
                  </a:cubicBezTo>
                  <a:cubicBezTo>
                    <a:pt x="1109" y="1014"/>
                    <a:pt x="1116" y="1031"/>
                    <a:pt x="1116" y="1048"/>
                  </a:cubicBezTo>
                  <a:close/>
                  <a:moveTo>
                    <a:pt x="774" y="810"/>
                  </a:moveTo>
                  <a:cubicBezTo>
                    <a:pt x="756" y="793"/>
                    <a:pt x="756" y="793"/>
                    <a:pt x="756" y="793"/>
                  </a:cubicBezTo>
                  <a:cubicBezTo>
                    <a:pt x="756" y="793"/>
                    <a:pt x="756" y="793"/>
                    <a:pt x="756" y="793"/>
                  </a:cubicBezTo>
                  <a:cubicBezTo>
                    <a:pt x="759" y="790"/>
                    <a:pt x="762" y="787"/>
                    <a:pt x="765" y="785"/>
                  </a:cubicBezTo>
                  <a:cubicBezTo>
                    <a:pt x="766" y="784"/>
                    <a:pt x="766" y="784"/>
                    <a:pt x="767" y="783"/>
                  </a:cubicBezTo>
                  <a:cubicBezTo>
                    <a:pt x="770" y="780"/>
                    <a:pt x="772" y="778"/>
                    <a:pt x="775" y="775"/>
                  </a:cubicBezTo>
                  <a:cubicBezTo>
                    <a:pt x="778" y="772"/>
                    <a:pt x="781" y="769"/>
                    <a:pt x="784" y="766"/>
                  </a:cubicBezTo>
                  <a:cubicBezTo>
                    <a:pt x="784" y="766"/>
                    <a:pt x="785" y="765"/>
                    <a:pt x="785" y="765"/>
                  </a:cubicBezTo>
                  <a:cubicBezTo>
                    <a:pt x="788" y="762"/>
                    <a:pt x="790" y="759"/>
                    <a:pt x="793" y="756"/>
                  </a:cubicBezTo>
                  <a:cubicBezTo>
                    <a:pt x="793" y="756"/>
                    <a:pt x="793" y="756"/>
                    <a:pt x="793" y="756"/>
                  </a:cubicBezTo>
                  <a:cubicBezTo>
                    <a:pt x="810" y="773"/>
                    <a:pt x="810" y="773"/>
                    <a:pt x="810" y="773"/>
                  </a:cubicBezTo>
                  <a:lnTo>
                    <a:pt x="774" y="810"/>
                  </a:lnTo>
                  <a:close/>
                  <a:moveTo>
                    <a:pt x="184" y="184"/>
                  </a:moveTo>
                  <a:cubicBezTo>
                    <a:pt x="256" y="112"/>
                    <a:pt x="352" y="72"/>
                    <a:pt x="454" y="72"/>
                  </a:cubicBezTo>
                  <a:cubicBezTo>
                    <a:pt x="556" y="72"/>
                    <a:pt x="652" y="112"/>
                    <a:pt x="724" y="184"/>
                  </a:cubicBezTo>
                  <a:cubicBezTo>
                    <a:pt x="789" y="249"/>
                    <a:pt x="829" y="335"/>
                    <a:pt x="835" y="427"/>
                  </a:cubicBezTo>
                  <a:cubicBezTo>
                    <a:pt x="842" y="518"/>
                    <a:pt x="815" y="608"/>
                    <a:pt x="762" y="681"/>
                  </a:cubicBezTo>
                  <a:cubicBezTo>
                    <a:pt x="762" y="681"/>
                    <a:pt x="762" y="681"/>
                    <a:pt x="762" y="681"/>
                  </a:cubicBezTo>
                  <a:cubicBezTo>
                    <a:pt x="750" y="696"/>
                    <a:pt x="738" y="711"/>
                    <a:pt x="724" y="724"/>
                  </a:cubicBezTo>
                  <a:cubicBezTo>
                    <a:pt x="720" y="728"/>
                    <a:pt x="716" y="733"/>
                    <a:pt x="711" y="737"/>
                  </a:cubicBezTo>
                  <a:cubicBezTo>
                    <a:pt x="701" y="745"/>
                    <a:pt x="692" y="754"/>
                    <a:pt x="681" y="761"/>
                  </a:cubicBezTo>
                  <a:cubicBezTo>
                    <a:pt x="615" y="810"/>
                    <a:pt x="537" y="836"/>
                    <a:pt x="454" y="836"/>
                  </a:cubicBezTo>
                  <a:cubicBezTo>
                    <a:pt x="352" y="836"/>
                    <a:pt x="256" y="796"/>
                    <a:pt x="184" y="724"/>
                  </a:cubicBezTo>
                  <a:cubicBezTo>
                    <a:pt x="35" y="575"/>
                    <a:pt x="35" y="333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BE8BBA2-285F-4348-A609-728711EF8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0" y="3781425"/>
              <a:ext cx="404813" cy="369888"/>
            </a:xfrm>
            <a:custGeom>
              <a:avLst/>
              <a:gdLst>
                <a:gd name="T0" fmla="*/ 320 w 677"/>
                <a:gd name="T1" fmla="*/ 617 h 618"/>
                <a:gd name="T2" fmla="*/ 320 w 677"/>
                <a:gd name="T3" fmla="*/ 618 h 618"/>
                <a:gd name="T4" fmla="*/ 338 w 677"/>
                <a:gd name="T5" fmla="*/ 618 h 618"/>
                <a:gd name="T6" fmla="*/ 522 w 677"/>
                <a:gd name="T7" fmla="*/ 557 h 618"/>
                <a:gd name="T8" fmla="*/ 556 w 677"/>
                <a:gd name="T9" fmla="*/ 527 h 618"/>
                <a:gd name="T10" fmla="*/ 587 w 677"/>
                <a:gd name="T11" fmla="*/ 492 h 618"/>
                <a:gd name="T12" fmla="*/ 556 w 677"/>
                <a:gd name="T13" fmla="*/ 91 h 618"/>
                <a:gd name="T14" fmla="*/ 338 w 677"/>
                <a:gd name="T15" fmla="*/ 0 h 618"/>
                <a:gd name="T16" fmla="*/ 120 w 677"/>
                <a:gd name="T17" fmla="*/ 91 h 618"/>
                <a:gd name="T18" fmla="*/ 120 w 677"/>
                <a:gd name="T19" fmla="*/ 527 h 618"/>
                <a:gd name="T20" fmla="*/ 320 w 677"/>
                <a:gd name="T21" fmla="*/ 617 h 618"/>
                <a:gd name="T22" fmla="*/ 146 w 677"/>
                <a:gd name="T23" fmla="*/ 116 h 618"/>
                <a:gd name="T24" fmla="*/ 338 w 677"/>
                <a:gd name="T25" fmla="*/ 36 h 618"/>
                <a:gd name="T26" fmla="*/ 531 w 677"/>
                <a:gd name="T27" fmla="*/ 116 h 618"/>
                <a:gd name="T28" fmla="*/ 558 w 677"/>
                <a:gd name="T29" fmla="*/ 471 h 618"/>
                <a:gd name="T30" fmla="*/ 531 w 677"/>
                <a:gd name="T31" fmla="*/ 502 h 618"/>
                <a:gd name="T32" fmla="*/ 500 w 677"/>
                <a:gd name="T33" fmla="*/ 528 h 618"/>
                <a:gd name="T34" fmla="*/ 340 w 677"/>
                <a:gd name="T35" fmla="*/ 582 h 618"/>
                <a:gd name="T36" fmla="*/ 338 w 677"/>
                <a:gd name="T37" fmla="*/ 582 h 618"/>
                <a:gd name="T38" fmla="*/ 146 w 677"/>
                <a:gd name="T39" fmla="*/ 502 h 618"/>
                <a:gd name="T40" fmla="*/ 146 w 677"/>
                <a:gd name="T41" fmla="*/ 1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7" h="618">
                  <a:moveTo>
                    <a:pt x="320" y="617"/>
                  </a:moveTo>
                  <a:cubicBezTo>
                    <a:pt x="320" y="618"/>
                    <a:pt x="320" y="618"/>
                    <a:pt x="320" y="618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405" y="618"/>
                    <a:pt x="468" y="597"/>
                    <a:pt x="522" y="557"/>
                  </a:cubicBezTo>
                  <a:cubicBezTo>
                    <a:pt x="534" y="548"/>
                    <a:pt x="546" y="538"/>
                    <a:pt x="556" y="527"/>
                  </a:cubicBezTo>
                  <a:cubicBezTo>
                    <a:pt x="567" y="516"/>
                    <a:pt x="577" y="505"/>
                    <a:pt x="587" y="492"/>
                  </a:cubicBezTo>
                  <a:cubicBezTo>
                    <a:pt x="677" y="371"/>
                    <a:pt x="664" y="198"/>
                    <a:pt x="556" y="91"/>
                  </a:cubicBezTo>
                  <a:cubicBezTo>
                    <a:pt x="498" y="33"/>
                    <a:pt x="421" y="0"/>
                    <a:pt x="338" y="0"/>
                  </a:cubicBezTo>
                  <a:cubicBezTo>
                    <a:pt x="256" y="0"/>
                    <a:pt x="178" y="33"/>
                    <a:pt x="120" y="91"/>
                  </a:cubicBezTo>
                  <a:cubicBezTo>
                    <a:pt x="0" y="211"/>
                    <a:pt x="0" y="407"/>
                    <a:pt x="120" y="527"/>
                  </a:cubicBezTo>
                  <a:cubicBezTo>
                    <a:pt x="174" y="581"/>
                    <a:pt x="245" y="613"/>
                    <a:pt x="320" y="617"/>
                  </a:cubicBezTo>
                  <a:close/>
                  <a:moveTo>
                    <a:pt x="146" y="116"/>
                  </a:moveTo>
                  <a:cubicBezTo>
                    <a:pt x="197" y="65"/>
                    <a:pt x="265" y="36"/>
                    <a:pt x="338" y="36"/>
                  </a:cubicBezTo>
                  <a:cubicBezTo>
                    <a:pt x="411" y="36"/>
                    <a:pt x="480" y="65"/>
                    <a:pt x="531" y="116"/>
                  </a:cubicBezTo>
                  <a:cubicBezTo>
                    <a:pt x="626" y="211"/>
                    <a:pt x="637" y="363"/>
                    <a:pt x="558" y="471"/>
                  </a:cubicBezTo>
                  <a:cubicBezTo>
                    <a:pt x="550" y="482"/>
                    <a:pt x="541" y="492"/>
                    <a:pt x="531" y="502"/>
                  </a:cubicBezTo>
                  <a:cubicBezTo>
                    <a:pt x="521" y="511"/>
                    <a:pt x="511" y="520"/>
                    <a:pt x="500" y="528"/>
                  </a:cubicBezTo>
                  <a:cubicBezTo>
                    <a:pt x="454" y="563"/>
                    <a:pt x="398" y="581"/>
                    <a:pt x="340" y="582"/>
                  </a:cubicBezTo>
                  <a:cubicBezTo>
                    <a:pt x="338" y="582"/>
                    <a:pt x="338" y="582"/>
                    <a:pt x="338" y="582"/>
                  </a:cubicBezTo>
                  <a:cubicBezTo>
                    <a:pt x="265" y="582"/>
                    <a:pt x="197" y="553"/>
                    <a:pt x="146" y="502"/>
                  </a:cubicBezTo>
                  <a:cubicBezTo>
                    <a:pt x="39" y="395"/>
                    <a:pt x="39" y="223"/>
                    <a:pt x="146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450" dirty="0">
                <a:latin typeface="Lato Light"/>
              </a:endParaRPr>
            </a:p>
          </p:txBody>
        </p:sp>
      </p:grpSp>
      <p:sp>
        <p:nvSpPr>
          <p:cNvPr id="24" name="Freeform 22">
            <a:extLst>
              <a:ext uri="{FF2B5EF4-FFF2-40B4-BE49-F238E27FC236}">
                <a16:creationId xmlns:a16="http://schemas.microsoft.com/office/drawing/2014/main" id="{ED7B5485-7F83-4EAB-8A8F-4773F60DA62B}"/>
              </a:ext>
            </a:extLst>
          </p:cNvPr>
          <p:cNvSpPr>
            <a:spLocks noEditPoints="1"/>
          </p:cNvSpPr>
          <p:nvPr/>
        </p:nvSpPr>
        <p:spPr bwMode="auto">
          <a:xfrm>
            <a:off x="5785528" y="3162319"/>
            <a:ext cx="643878" cy="647995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450" dirty="0">
              <a:latin typeface="Lato Light"/>
            </a:endParaRPr>
          </a:p>
        </p:txBody>
      </p:sp>
      <p:grpSp>
        <p:nvGrpSpPr>
          <p:cNvPr id="25" name="Group 62">
            <a:extLst>
              <a:ext uri="{FF2B5EF4-FFF2-40B4-BE49-F238E27FC236}">
                <a16:creationId xmlns:a16="http://schemas.microsoft.com/office/drawing/2014/main" id="{41EE3156-B281-403D-AB0D-A605B0BB2809}"/>
              </a:ext>
            </a:extLst>
          </p:cNvPr>
          <p:cNvGrpSpPr>
            <a:grpSpLocks/>
          </p:cNvGrpSpPr>
          <p:nvPr/>
        </p:nvGrpSpPr>
        <p:grpSpPr bwMode="auto">
          <a:xfrm>
            <a:off x="1151683" y="1086458"/>
            <a:ext cx="1642229" cy="1006114"/>
            <a:chOff x="-85087" y="2333104"/>
            <a:chExt cx="1554534" cy="551440"/>
          </a:xfrm>
        </p:grpSpPr>
        <p:sp>
          <p:nvSpPr>
            <p:cNvPr id="26" name="TextBox 64">
              <a:extLst>
                <a:ext uri="{FF2B5EF4-FFF2-40B4-BE49-F238E27FC236}">
                  <a16:creationId xmlns:a16="http://schemas.microsoft.com/office/drawing/2014/main" id="{1FC28C18-B35A-4F20-816C-289F6F2CCF8E}"/>
                </a:ext>
              </a:extLst>
            </p:cNvPr>
            <p:cNvSpPr txBox="1"/>
            <p:nvPr/>
          </p:nvSpPr>
          <p:spPr>
            <a:xfrm>
              <a:off x="-68161" y="2333104"/>
              <a:ext cx="1455492" cy="1855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217">
                <a:defRPr/>
              </a:pPr>
              <a:r>
                <a:rPr lang="id-ID" sz="1600" b="1" dirty="0">
                  <a:latin typeface="Source Han Sans CN" panose="020B0500000000000000" pitchFamily="34" charset="-128"/>
                  <a:ea typeface="Source Han Sans CN" panose="020B0500000000000000" pitchFamily="34" charset="-128"/>
                  <a:cs typeface="Lato Regular"/>
                </a:rPr>
                <a:t>Data Analysis</a:t>
              </a:r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C71AA050-DFCF-43F6-98BA-19DF314FC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5087" y="2462822"/>
              <a:ext cx="1554534" cy="42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id-ID" sz="4400" b="1" dirty="0">
                  <a:latin typeface="Source Han Sans CN" panose="020B0500000000000000" pitchFamily="34" charset="-128"/>
                  <a:ea typeface="Source Han Sans CN" panose="020B0500000000000000" pitchFamily="34" charset="-128"/>
                  <a:cs typeface="Open Sans Extrabold" panose="020B0906030804020204" pitchFamily="34" charset="0"/>
                </a:rPr>
                <a:t>86%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66F2AAD-6722-4A25-9675-48015F7C3FBB}"/>
              </a:ext>
            </a:extLst>
          </p:cNvPr>
          <p:cNvSpPr/>
          <p:nvPr/>
        </p:nvSpPr>
        <p:spPr>
          <a:xfrm>
            <a:off x="3472100" y="1375618"/>
            <a:ext cx="7044027" cy="53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8ACE6EBA-CE2A-4328-899E-F09858216A4E}"/>
              </a:ext>
            </a:extLst>
          </p:cNvPr>
          <p:cNvSpPr/>
          <p:nvPr/>
        </p:nvSpPr>
        <p:spPr>
          <a:xfrm>
            <a:off x="7040796" y="3202483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376859C6-435F-4747-B932-09D22816AA2B}"/>
              </a:ext>
            </a:extLst>
          </p:cNvPr>
          <p:cNvSpPr/>
          <p:nvPr/>
        </p:nvSpPr>
        <p:spPr>
          <a:xfrm>
            <a:off x="7032981" y="279826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B3A904B-A17A-419D-917C-0DD40E0A9020}"/>
              </a:ext>
            </a:extLst>
          </p:cNvPr>
          <p:cNvSpPr/>
          <p:nvPr/>
        </p:nvSpPr>
        <p:spPr>
          <a:xfrm>
            <a:off x="7876081" y="5023810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BCD2BEB0-746D-49E2-A376-F47BFDC86E6E}"/>
              </a:ext>
            </a:extLst>
          </p:cNvPr>
          <p:cNvSpPr/>
          <p:nvPr/>
        </p:nvSpPr>
        <p:spPr>
          <a:xfrm>
            <a:off x="7868266" y="461959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06380FCB-B74F-4329-8B4D-C9B530D0AE68}"/>
              </a:ext>
            </a:extLst>
          </p:cNvPr>
          <p:cNvSpPr/>
          <p:nvPr/>
        </p:nvSpPr>
        <p:spPr>
          <a:xfrm>
            <a:off x="2252302" y="5023810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423BE705-91A2-4647-A1BC-422A94403568}"/>
              </a:ext>
            </a:extLst>
          </p:cNvPr>
          <p:cNvSpPr/>
          <p:nvPr/>
        </p:nvSpPr>
        <p:spPr>
          <a:xfrm>
            <a:off x="3167923" y="461959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581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2F28AC-853E-DE44-9D95-79857C45402C}"/>
              </a:ext>
            </a:extLst>
          </p:cNvPr>
          <p:cNvGrpSpPr/>
          <p:nvPr/>
        </p:nvGrpSpPr>
        <p:grpSpPr>
          <a:xfrm>
            <a:off x="237123" y="172842"/>
            <a:ext cx="14332750" cy="9029232"/>
            <a:chOff x="237123" y="172842"/>
            <a:chExt cx="14332750" cy="902923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FC0ED37-3770-BF4D-B7E4-BBB2430D3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889155">
              <a:off x="8119454" y="2751656"/>
              <a:ext cx="5901113" cy="699972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98C677E-2B58-A043-9F52-578FF754C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059282">
              <a:off x="10209604" y="284927"/>
              <a:ext cx="1905441" cy="168127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35DC7F0-4E99-B94A-9385-6223348C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23" y="5040093"/>
              <a:ext cx="1227132" cy="1672651"/>
            </a:xfrm>
            <a:prstGeom prst="rect">
              <a:avLst/>
            </a:prstGeom>
          </p:spPr>
        </p:pic>
        <p:sp>
          <p:nvSpPr>
            <p:cNvPr id="19" name="TextBox 61">
              <a:extLst>
                <a:ext uri="{FF2B5EF4-FFF2-40B4-BE49-F238E27FC236}">
                  <a16:creationId xmlns:a16="http://schemas.microsoft.com/office/drawing/2014/main" id="{E7503F25-B764-B54F-8336-CD80D563D019}"/>
                </a:ext>
              </a:extLst>
            </p:cNvPr>
            <p:cNvSpPr txBox="1"/>
            <p:nvPr/>
          </p:nvSpPr>
          <p:spPr>
            <a:xfrm>
              <a:off x="5003466" y="320855"/>
              <a:ext cx="2527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zh-CN" altLang="en-US" sz="2800" b="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输入标题</a:t>
              </a:r>
              <a:endParaRPr lang="zh-CN" altLang="en-US" sz="2800" b="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sp>
          <p:nvSpPr>
            <p:cNvPr id="20" name="TextBox 61">
              <a:extLst>
                <a:ext uri="{FF2B5EF4-FFF2-40B4-BE49-F238E27FC236}">
                  <a16:creationId xmlns:a16="http://schemas.microsoft.com/office/drawing/2014/main" id="{E8C03384-5037-A842-ADFD-9EAA7D5B3A83}"/>
                </a:ext>
              </a:extLst>
            </p:cNvPr>
            <p:cNvSpPr txBox="1"/>
            <p:nvPr/>
          </p:nvSpPr>
          <p:spPr>
            <a:xfrm>
              <a:off x="4996601" y="780202"/>
              <a:ext cx="254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2"/>
                  </a:solidFill>
                  <a:latin typeface="+mn-ea"/>
                  <a:ea typeface="+mn-ea"/>
                </a:defRPr>
              </a:lvl1pPr>
            </a:lstStyle>
            <a:p>
              <a:pPr algn="dist"/>
              <a:r>
                <a:rPr lang="en-US" altLang="zh-CN" sz="1000" b="0" spc="300">
                  <a:solidFill>
                    <a:schemeClr val="accent1"/>
                  </a:solidFill>
                  <a:latin typeface="方正清刻本悦宋简体"/>
                  <a:ea typeface="方正清刻本悦宋简体"/>
                </a:rPr>
                <a:t>TEACHING ANALYSIS</a:t>
              </a:r>
              <a:endParaRPr lang="zh-CN" altLang="en-US" sz="1000" b="0" spc="300" dirty="0">
                <a:solidFill>
                  <a:schemeClr val="accent1"/>
                </a:solidFill>
                <a:latin typeface="方正清刻本悦宋简体"/>
                <a:ea typeface="方正清刻本悦宋简体"/>
              </a:endParaRPr>
            </a:p>
          </p:txBody>
        </p:sp>
        <p:cxnSp>
          <p:nvCxnSpPr>
            <p:cNvPr id="21" name="直接连接符 24">
              <a:extLst>
                <a:ext uri="{FF2B5EF4-FFF2-40B4-BE49-F238E27FC236}">
                  <a16:creationId xmlns:a16="http://schemas.microsoft.com/office/drawing/2014/main" id="{27BFB8E2-9E10-0248-8ECE-6BFEF92119AB}"/>
                </a:ext>
              </a:extLst>
            </p:cNvPr>
            <p:cNvCxnSpPr/>
            <p:nvPr/>
          </p:nvCxnSpPr>
          <p:spPr>
            <a:xfrm>
              <a:off x="6120002" y="1086854"/>
              <a:ext cx="29419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0164DFF5-53A6-4DE5-A491-7F844786AB1D}"/>
              </a:ext>
            </a:extLst>
          </p:cNvPr>
          <p:cNvGrpSpPr/>
          <p:nvPr/>
        </p:nvGrpSpPr>
        <p:grpSpPr>
          <a:xfrm>
            <a:off x="4105390" y="2429704"/>
            <a:ext cx="3981220" cy="2959853"/>
            <a:chOff x="4210870" y="3309060"/>
            <a:chExt cx="3981220" cy="295985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6D04CFE8-732B-431A-9DDC-2BE1D23FB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571" y="4500890"/>
              <a:ext cx="2200519" cy="1768023"/>
            </a:xfrm>
            <a:custGeom>
              <a:avLst/>
              <a:gdLst>
                <a:gd name="T0" fmla="*/ 804 w 1151"/>
                <a:gd name="T1" fmla="*/ 0 h 926"/>
                <a:gd name="T2" fmla="*/ 349 w 1151"/>
                <a:gd name="T3" fmla="*/ 0 h 926"/>
                <a:gd name="T4" fmla="*/ 348 w 1151"/>
                <a:gd name="T5" fmla="*/ 0 h 926"/>
                <a:gd name="T6" fmla="*/ 347 w 1151"/>
                <a:gd name="T7" fmla="*/ 0 h 926"/>
                <a:gd name="T8" fmla="*/ 3 w 1151"/>
                <a:gd name="T9" fmla="*/ 345 h 926"/>
                <a:gd name="T10" fmla="*/ 0 w 1151"/>
                <a:gd name="T11" fmla="*/ 926 h 926"/>
                <a:gd name="T12" fmla="*/ 298 w 1151"/>
                <a:gd name="T13" fmla="*/ 703 h 926"/>
                <a:gd name="T14" fmla="*/ 804 w 1151"/>
                <a:gd name="T15" fmla="*/ 693 h 926"/>
                <a:gd name="T16" fmla="*/ 1151 w 1151"/>
                <a:gd name="T17" fmla="*/ 347 h 926"/>
                <a:gd name="T18" fmla="*/ 804 w 1151"/>
                <a:gd name="T19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1" h="926">
                  <a:moveTo>
                    <a:pt x="80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349" y="0"/>
                    <a:pt x="348" y="0"/>
                    <a:pt x="348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157" y="0"/>
                    <a:pt x="3" y="154"/>
                    <a:pt x="3" y="345"/>
                  </a:cubicBezTo>
                  <a:cubicBezTo>
                    <a:pt x="3" y="535"/>
                    <a:pt x="0" y="926"/>
                    <a:pt x="0" y="926"/>
                  </a:cubicBezTo>
                  <a:cubicBezTo>
                    <a:pt x="0" y="926"/>
                    <a:pt x="87" y="734"/>
                    <a:pt x="298" y="703"/>
                  </a:cubicBezTo>
                  <a:cubicBezTo>
                    <a:pt x="325" y="699"/>
                    <a:pt x="804" y="693"/>
                    <a:pt x="804" y="693"/>
                  </a:cubicBezTo>
                  <a:cubicBezTo>
                    <a:pt x="996" y="693"/>
                    <a:pt x="1151" y="538"/>
                    <a:pt x="1151" y="347"/>
                  </a:cubicBezTo>
                  <a:cubicBezTo>
                    <a:pt x="1151" y="155"/>
                    <a:pt x="996" y="0"/>
                    <a:pt x="80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Lato" charset="0"/>
                <a:cs typeface="Lato" charset="0"/>
              </a:endParaRPr>
            </a:p>
          </p:txBody>
        </p: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351E6B2A-9173-448E-90C8-4DB063532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70" y="4499482"/>
              <a:ext cx="1746891" cy="1403148"/>
            </a:xfrm>
            <a:custGeom>
              <a:avLst/>
              <a:gdLst>
                <a:gd name="T0" fmla="*/ 275 w 913"/>
                <a:gd name="T1" fmla="*/ 0 h 735"/>
                <a:gd name="T2" fmla="*/ 636 w 913"/>
                <a:gd name="T3" fmla="*/ 0 h 735"/>
                <a:gd name="T4" fmla="*/ 637 w 913"/>
                <a:gd name="T5" fmla="*/ 0 h 735"/>
                <a:gd name="T6" fmla="*/ 638 w 913"/>
                <a:gd name="T7" fmla="*/ 0 h 735"/>
                <a:gd name="T8" fmla="*/ 911 w 913"/>
                <a:gd name="T9" fmla="*/ 273 h 735"/>
                <a:gd name="T10" fmla="*/ 913 w 913"/>
                <a:gd name="T11" fmla="*/ 735 h 735"/>
                <a:gd name="T12" fmla="*/ 677 w 913"/>
                <a:gd name="T13" fmla="*/ 557 h 735"/>
                <a:gd name="T14" fmla="*/ 275 w 913"/>
                <a:gd name="T15" fmla="*/ 550 h 735"/>
                <a:gd name="T16" fmla="*/ 0 w 913"/>
                <a:gd name="T17" fmla="*/ 275 h 735"/>
                <a:gd name="T18" fmla="*/ 275 w 913"/>
                <a:gd name="T1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3" h="735">
                  <a:moveTo>
                    <a:pt x="275" y="0"/>
                  </a:moveTo>
                  <a:cubicBezTo>
                    <a:pt x="636" y="0"/>
                    <a:pt x="636" y="0"/>
                    <a:pt x="636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789" y="0"/>
                    <a:pt x="911" y="122"/>
                    <a:pt x="911" y="273"/>
                  </a:cubicBezTo>
                  <a:cubicBezTo>
                    <a:pt x="911" y="424"/>
                    <a:pt x="913" y="735"/>
                    <a:pt x="913" y="735"/>
                  </a:cubicBezTo>
                  <a:cubicBezTo>
                    <a:pt x="913" y="735"/>
                    <a:pt x="844" y="582"/>
                    <a:pt x="677" y="557"/>
                  </a:cubicBezTo>
                  <a:cubicBezTo>
                    <a:pt x="655" y="554"/>
                    <a:pt x="275" y="550"/>
                    <a:pt x="275" y="550"/>
                  </a:cubicBezTo>
                  <a:cubicBezTo>
                    <a:pt x="123" y="550"/>
                    <a:pt x="0" y="427"/>
                    <a:pt x="0" y="275"/>
                  </a:cubicBezTo>
                  <a:cubicBezTo>
                    <a:pt x="0" y="123"/>
                    <a:pt x="123" y="0"/>
                    <a:pt x="27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Lato" charset="0"/>
                <a:cs typeface="Lato" charset="0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AB3ADC58-C653-40A3-9035-54068575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70" y="3309060"/>
              <a:ext cx="1746891" cy="1403148"/>
            </a:xfrm>
            <a:custGeom>
              <a:avLst/>
              <a:gdLst>
                <a:gd name="T0" fmla="*/ 275 w 913"/>
                <a:gd name="T1" fmla="*/ 0 h 735"/>
                <a:gd name="T2" fmla="*/ 636 w 913"/>
                <a:gd name="T3" fmla="*/ 0 h 735"/>
                <a:gd name="T4" fmla="*/ 637 w 913"/>
                <a:gd name="T5" fmla="*/ 0 h 735"/>
                <a:gd name="T6" fmla="*/ 638 w 913"/>
                <a:gd name="T7" fmla="*/ 0 h 735"/>
                <a:gd name="T8" fmla="*/ 911 w 913"/>
                <a:gd name="T9" fmla="*/ 273 h 735"/>
                <a:gd name="T10" fmla="*/ 913 w 913"/>
                <a:gd name="T11" fmla="*/ 735 h 735"/>
                <a:gd name="T12" fmla="*/ 677 w 913"/>
                <a:gd name="T13" fmla="*/ 557 h 735"/>
                <a:gd name="T14" fmla="*/ 275 w 913"/>
                <a:gd name="T15" fmla="*/ 550 h 735"/>
                <a:gd name="T16" fmla="*/ 0 w 913"/>
                <a:gd name="T17" fmla="*/ 275 h 735"/>
                <a:gd name="T18" fmla="*/ 275 w 913"/>
                <a:gd name="T1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3" h="735">
                  <a:moveTo>
                    <a:pt x="275" y="0"/>
                  </a:moveTo>
                  <a:cubicBezTo>
                    <a:pt x="636" y="0"/>
                    <a:pt x="636" y="0"/>
                    <a:pt x="636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789" y="0"/>
                    <a:pt x="911" y="122"/>
                    <a:pt x="911" y="273"/>
                  </a:cubicBezTo>
                  <a:cubicBezTo>
                    <a:pt x="911" y="424"/>
                    <a:pt x="913" y="735"/>
                    <a:pt x="913" y="735"/>
                  </a:cubicBezTo>
                  <a:cubicBezTo>
                    <a:pt x="913" y="735"/>
                    <a:pt x="844" y="582"/>
                    <a:pt x="677" y="557"/>
                  </a:cubicBezTo>
                  <a:cubicBezTo>
                    <a:pt x="655" y="554"/>
                    <a:pt x="275" y="550"/>
                    <a:pt x="275" y="550"/>
                  </a:cubicBezTo>
                  <a:cubicBezTo>
                    <a:pt x="123" y="550"/>
                    <a:pt x="0" y="427"/>
                    <a:pt x="0" y="275"/>
                  </a:cubicBezTo>
                  <a:cubicBezTo>
                    <a:pt x="0" y="123"/>
                    <a:pt x="123" y="0"/>
                    <a:pt x="2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Lato" charset="0"/>
                <a:cs typeface="Lato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353ED8-1B1C-4A9A-A97C-614E09BFB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571" y="3309060"/>
              <a:ext cx="1745482" cy="1403148"/>
            </a:xfrm>
            <a:custGeom>
              <a:avLst/>
              <a:gdLst>
                <a:gd name="T0" fmla="*/ 638 w 913"/>
                <a:gd name="T1" fmla="*/ 0 h 735"/>
                <a:gd name="T2" fmla="*/ 277 w 913"/>
                <a:gd name="T3" fmla="*/ 0 h 735"/>
                <a:gd name="T4" fmla="*/ 276 w 913"/>
                <a:gd name="T5" fmla="*/ 0 h 735"/>
                <a:gd name="T6" fmla="*/ 275 w 913"/>
                <a:gd name="T7" fmla="*/ 0 h 735"/>
                <a:gd name="T8" fmla="*/ 2 w 913"/>
                <a:gd name="T9" fmla="*/ 273 h 735"/>
                <a:gd name="T10" fmla="*/ 0 w 913"/>
                <a:gd name="T11" fmla="*/ 735 h 735"/>
                <a:gd name="T12" fmla="*/ 237 w 913"/>
                <a:gd name="T13" fmla="*/ 557 h 735"/>
                <a:gd name="T14" fmla="*/ 638 w 913"/>
                <a:gd name="T15" fmla="*/ 550 h 735"/>
                <a:gd name="T16" fmla="*/ 913 w 913"/>
                <a:gd name="T17" fmla="*/ 275 h 735"/>
                <a:gd name="T18" fmla="*/ 638 w 913"/>
                <a:gd name="T1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3" h="735">
                  <a:moveTo>
                    <a:pt x="638" y="0"/>
                  </a:moveTo>
                  <a:cubicBezTo>
                    <a:pt x="277" y="0"/>
                    <a:pt x="277" y="0"/>
                    <a:pt x="277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124" y="0"/>
                    <a:pt x="2" y="122"/>
                    <a:pt x="2" y="273"/>
                  </a:cubicBezTo>
                  <a:cubicBezTo>
                    <a:pt x="2" y="424"/>
                    <a:pt x="0" y="735"/>
                    <a:pt x="0" y="735"/>
                  </a:cubicBezTo>
                  <a:cubicBezTo>
                    <a:pt x="0" y="735"/>
                    <a:pt x="69" y="582"/>
                    <a:pt x="237" y="557"/>
                  </a:cubicBezTo>
                  <a:cubicBezTo>
                    <a:pt x="258" y="554"/>
                    <a:pt x="638" y="550"/>
                    <a:pt x="638" y="550"/>
                  </a:cubicBezTo>
                  <a:cubicBezTo>
                    <a:pt x="790" y="550"/>
                    <a:pt x="913" y="427"/>
                    <a:pt x="913" y="275"/>
                  </a:cubicBezTo>
                  <a:cubicBezTo>
                    <a:pt x="913" y="123"/>
                    <a:pt x="790" y="0"/>
                    <a:pt x="638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Lato" charset="0"/>
                <a:cs typeface="Lato" charset="0"/>
              </a:endParaRPr>
            </a:p>
          </p:txBody>
        </p:sp>
      </p:grpSp>
      <p:sp>
        <p:nvSpPr>
          <p:cNvPr id="7" name="Rectangle 29">
            <a:extLst>
              <a:ext uri="{FF2B5EF4-FFF2-40B4-BE49-F238E27FC236}">
                <a16:creationId xmlns:a16="http://schemas.microsoft.com/office/drawing/2014/main" id="{3F7A5BCF-D3B5-4F5D-B643-C085978EC6D6}"/>
              </a:ext>
            </a:extLst>
          </p:cNvPr>
          <p:cNvSpPr/>
          <p:nvPr/>
        </p:nvSpPr>
        <p:spPr>
          <a:xfrm>
            <a:off x="8498334" y="2401799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5B3ABA17-B197-4EB4-B40C-8D8FF441F79A}"/>
              </a:ext>
            </a:extLst>
          </p:cNvPr>
          <p:cNvSpPr/>
          <p:nvPr/>
        </p:nvSpPr>
        <p:spPr>
          <a:xfrm>
            <a:off x="8498334" y="2072269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02.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494E834B-AB4D-4521-BA6D-7A816BBDCF27}"/>
              </a:ext>
            </a:extLst>
          </p:cNvPr>
          <p:cNvSpPr/>
          <p:nvPr/>
        </p:nvSpPr>
        <p:spPr>
          <a:xfrm>
            <a:off x="8498334" y="4622642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7DE784F-87F2-4D54-9E58-534059D38995}"/>
              </a:ext>
            </a:extLst>
          </p:cNvPr>
          <p:cNvSpPr/>
          <p:nvPr/>
        </p:nvSpPr>
        <p:spPr>
          <a:xfrm>
            <a:off x="8498334" y="4293112"/>
            <a:ext cx="1893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04.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3C058895-283C-4EBC-A436-E11B41C93125}"/>
              </a:ext>
            </a:extLst>
          </p:cNvPr>
          <p:cNvSpPr/>
          <p:nvPr/>
        </p:nvSpPr>
        <p:spPr>
          <a:xfrm>
            <a:off x="1597092" y="2353485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AC1B7523-F79E-4D92-9741-E743ECAFFE98}"/>
              </a:ext>
            </a:extLst>
          </p:cNvPr>
          <p:cNvSpPr/>
          <p:nvPr/>
        </p:nvSpPr>
        <p:spPr>
          <a:xfrm>
            <a:off x="1944915" y="2023955"/>
            <a:ext cx="16616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01.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83DB8D99-4329-4FA8-8147-8967253A10AA}"/>
              </a:ext>
            </a:extLst>
          </p:cNvPr>
          <p:cNvSpPr/>
          <p:nvPr/>
        </p:nvSpPr>
        <p:spPr>
          <a:xfrm>
            <a:off x="1597092" y="4574328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AFCDA33A-9802-4B6A-9482-8CFEAA123850}"/>
              </a:ext>
            </a:extLst>
          </p:cNvPr>
          <p:cNvSpPr/>
          <p:nvPr/>
        </p:nvSpPr>
        <p:spPr>
          <a:xfrm>
            <a:off x="1944915" y="4244798"/>
            <a:ext cx="1661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03.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32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CA5E5-32B0-9C49-99B3-120AB0F103D0}"/>
              </a:ext>
            </a:extLst>
          </p:cNvPr>
          <p:cNvSpPr/>
          <p:nvPr/>
        </p:nvSpPr>
        <p:spPr>
          <a:xfrm>
            <a:off x="9248931" y="1588957"/>
            <a:ext cx="2943069" cy="45420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70514-17DE-5C49-9F49-71F56501D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0732" r="8" b="6807"/>
          <a:stretch/>
        </p:blipFill>
        <p:spPr>
          <a:xfrm flipH="1">
            <a:off x="6604000" y="1962444"/>
            <a:ext cx="5588000" cy="3941301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91471EF-3D2F-AE4E-8A7F-9DD0CB70E084}"/>
              </a:ext>
            </a:extLst>
          </p:cNvPr>
          <p:cNvSpPr txBox="1">
            <a:spLocks/>
          </p:cNvSpPr>
          <p:nvPr/>
        </p:nvSpPr>
        <p:spPr>
          <a:xfrm>
            <a:off x="7596414" y="2302163"/>
            <a:ext cx="4595586" cy="2904898"/>
          </a:xfrm>
          <a:prstGeom prst="rect">
            <a:avLst/>
          </a:prstGeom>
          <a:blipFill>
            <a:blip r:embed="rId3"/>
            <a:stretch>
              <a:fillRect t="-2734" b="-2734"/>
            </a:stretch>
          </a:blipFill>
        </p:spPr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5497089-EAE1-2F43-AF17-F9C9B9CC199A}"/>
              </a:ext>
            </a:extLst>
          </p:cNvPr>
          <p:cNvSpPr txBox="1"/>
          <p:nvPr/>
        </p:nvSpPr>
        <p:spPr>
          <a:xfrm>
            <a:off x="4332288" y="106405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</a:p>
        </p:txBody>
      </p:sp>
      <p:sp>
        <p:nvSpPr>
          <p:cNvPr id="10" name="Google Shape;86;p19">
            <a:extLst>
              <a:ext uri="{FF2B5EF4-FFF2-40B4-BE49-F238E27FC236}">
                <a16:creationId xmlns:a16="http://schemas.microsoft.com/office/drawing/2014/main" id="{CF03EB9B-34E9-B54B-862A-0B462ACA5FC4}"/>
              </a:ext>
            </a:extLst>
          </p:cNvPr>
          <p:cNvSpPr txBox="1"/>
          <p:nvPr/>
        </p:nvSpPr>
        <p:spPr>
          <a:xfrm>
            <a:off x="4520491" y="629789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accent1"/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6AE2BCF-4F60-7D41-AAAA-9FF511CB9E18}"/>
              </a:ext>
            </a:extLst>
          </p:cNvPr>
          <p:cNvSpPr txBox="1"/>
          <p:nvPr/>
        </p:nvSpPr>
        <p:spPr>
          <a:xfrm>
            <a:off x="1235134" y="2302163"/>
            <a:ext cx="4843174" cy="172180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A5CA1985-ACEA-0849-B5D2-8AAAC82D77CD}"/>
              </a:ext>
            </a:extLst>
          </p:cNvPr>
          <p:cNvSpPr txBox="1"/>
          <p:nvPr/>
        </p:nvSpPr>
        <p:spPr>
          <a:xfrm>
            <a:off x="1235134" y="4300576"/>
            <a:ext cx="4843174" cy="11678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请在此处添加具体内容，文字尽量言简意赅。</a:t>
            </a:r>
          </a:p>
        </p:txBody>
      </p:sp>
    </p:spTree>
    <p:extLst>
      <p:ext uri="{BB962C8B-B14F-4D97-AF65-F5344CB8AC3E}">
        <p14:creationId xmlns:p14="http://schemas.microsoft.com/office/powerpoint/2010/main" val="23072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7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4B99C"/>
      </a:accent1>
      <a:accent2>
        <a:srgbClr val="B6CFB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1452</Words>
  <Application>Microsoft Office PowerPoint</Application>
  <PresentationFormat>宽屏</PresentationFormat>
  <Paragraphs>169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FZQingKeBenYueSongS-R-GB</vt:lpstr>
      <vt:lpstr>Lato</vt:lpstr>
      <vt:lpstr>Lato Light</vt:lpstr>
      <vt:lpstr>Source Han Sans CN</vt:lpstr>
      <vt:lpstr>Source Han Sans HC</vt:lpstr>
      <vt:lpstr>Source Han Sans SC</vt:lpstr>
      <vt:lpstr>等线</vt:lpstr>
      <vt:lpstr>等线 Light</vt:lpstr>
      <vt:lpstr>方正清刻本悦宋简体</vt:lpstr>
      <vt:lpstr>思源黑体</vt:lpstr>
      <vt:lpstr>思源黑体 CN Normal</vt:lpstr>
      <vt:lpstr>Arial</vt:lpstr>
      <vt:lpstr>Calibri</vt:lpstr>
      <vt:lpstr>Source Sans Pro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Administrater</cp:lastModifiedBy>
  <cp:revision>3</cp:revision>
  <dcterms:created xsi:type="dcterms:W3CDTF">2020-03-09T07:57:23Z</dcterms:created>
  <dcterms:modified xsi:type="dcterms:W3CDTF">2020-03-09T08:05:30Z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v1.0_mb_p051+1nbKPuMuvoreKctrg==</vt:lpwstr>
  </property>
</Properties>
</file>